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4" r:id="rId6"/>
    <p:sldId id="260" r:id="rId7"/>
    <p:sldId id="264" r:id="rId8"/>
    <p:sldId id="262" r:id="rId9"/>
    <p:sldId id="263" r:id="rId10"/>
    <p:sldId id="261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E57D-00DB-49DB-8E54-785340C0A0E3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B8-D986-4536-B1B1-E598D5DF0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E57D-00DB-49DB-8E54-785340C0A0E3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B8-D986-4536-B1B1-E598D5DF0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E57D-00DB-49DB-8E54-785340C0A0E3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B8-D986-4536-B1B1-E598D5DF0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E57D-00DB-49DB-8E54-785340C0A0E3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B8-D986-4536-B1B1-E598D5DF0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E57D-00DB-49DB-8E54-785340C0A0E3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B8-D986-4536-B1B1-E598D5DF0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E57D-00DB-49DB-8E54-785340C0A0E3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B8-D986-4536-B1B1-E598D5DF0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E57D-00DB-49DB-8E54-785340C0A0E3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B8-D986-4536-B1B1-E598D5DF0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E57D-00DB-49DB-8E54-785340C0A0E3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B8-D986-4536-B1B1-E598D5DF0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E57D-00DB-49DB-8E54-785340C0A0E3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B8-D986-4536-B1B1-E598D5DF0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E57D-00DB-49DB-8E54-785340C0A0E3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B8-D986-4536-B1B1-E598D5DF0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E57D-00DB-49DB-8E54-785340C0A0E3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B8-D986-4536-B1B1-E598D5DF0E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FEE57D-00DB-49DB-8E54-785340C0A0E3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EBE5B8-D986-4536-B1B1-E598D5DF0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7117180" cy="2716533"/>
          </a:xfrm>
        </p:spPr>
        <p:txBody>
          <a:bodyPr/>
          <a:lstStyle/>
          <a:p>
            <a:pPr algn="ctr"/>
            <a:r>
              <a:rPr lang="ru-RU" sz="9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Улица</a:t>
            </a:r>
            <a:br>
              <a:rPr lang="ru-RU" sz="9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9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Рылеева</a:t>
            </a:r>
            <a:endParaRPr lang="ru-RU" sz="9600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b="18182"/>
          <a:stretch>
            <a:fillRect/>
          </a:stretch>
        </p:blipFill>
        <p:spPr>
          <a:xfrm>
            <a:off x="611560" y="260648"/>
            <a:ext cx="3528392" cy="231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14948"/>
            <a:ext cx="3888432" cy="272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924944"/>
            <a:ext cx="286870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113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0" cy="223224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южной части улицы стоят три, параллельно расположенных дома, которые появились здесь 1982-1983 годах.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Тогда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 началось строительство одного из самых известных магазинов города - «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Арженка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 Новое двухэтажное помещение магазина было открыто в 1984 году.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 descr="XXL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140968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20072" y="3645024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последние годы магазин перешел в продовольственную корпорацию области и реализует продукцию местного производства.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6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80" cy="266429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пересечении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улиц Магистральной и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Рылеева располагаются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три девятиэтажных корпуса общежитий гостиничного типа построенные в начале 1960-х годов. В те годы в них проживали рабочие завода ЖБИ и других строительных организаций. Сейчас два корпуса отданы в муниципальную собственность, а третий корпус является общежитием Техникума отраслевых технологий (ранее СПТУ-14).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5" r="5655" b="27126"/>
          <a:stretch>
            <a:fillRect/>
          </a:stretch>
        </p:blipFill>
        <p:spPr>
          <a:xfrm>
            <a:off x="395536" y="3284984"/>
            <a:ext cx="3960440" cy="256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4_full.jpg"/>
          <p:cNvPicPr>
            <a:picLocks noChangeAspect="1"/>
          </p:cNvPicPr>
          <p:nvPr/>
        </p:nvPicPr>
        <p:blipFill>
          <a:blip r:embed="rId3" cstate="print"/>
          <a:srcRect r="12031" b="14316"/>
          <a:stretch>
            <a:fillRect/>
          </a:stretch>
        </p:blipFill>
        <p:spPr>
          <a:xfrm>
            <a:off x="4572000" y="3789040"/>
            <a:ext cx="4211960" cy="273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6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896" cy="295232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Торгово-развлекательный  центр на Рылеева, 83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Общая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площадь составляет двадцать тысяч квадратных метров. На первом этаже расположились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магазины и детский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развлекательный центр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детей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Большую часть второго этажа занимает гипермаркет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товаров для дома и сада,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отметить, что новый ТЦ построили в густонаселенной части Тамбова. В зоне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проживают около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 тысяч человек. 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img_5066.jpg"/>
          <p:cNvPicPr>
            <a:picLocks noChangeAspect="1"/>
          </p:cNvPicPr>
          <p:nvPr/>
        </p:nvPicPr>
        <p:blipFill>
          <a:blip r:embed="rId2" cstate="print"/>
          <a:srcRect l="1963" t="7496" r="9838" b="8677"/>
          <a:stretch>
            <a:fillRect/>
          </a:stretch>
        </p:blipFill>
        <p:spPr>
          <a:xfrm>
            <a:off x="1691680" y="2852936"/>
            <a:ext cx="579309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6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104456" cy="2376264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Инфраструктура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развивается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Улица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продолжает застраиваться новыми многоэтажными домами, вблизи возвели новый детский сад.  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Ug2Dt-7fJ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861048"/>
            <a:ext cx="5118032" cy="269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XXL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24944"/>
            <a:ext cx="273376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XXL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60147"/>
            <a:ext cx="4104456" cy="306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6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2304256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Подростковый клуб «Турист» Рылеева, 88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улице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Рылеева есть уютное место встреч для ребят любого возраста. Здесь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добрые наставники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помогут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советом, а друзья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подставят крепкое плечо. Это, конечно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же,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подростковый клуб «Турист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где проходят интересные встречи, конкурсы, праздники. Р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ебята участвуют в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чемпионате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дворовой лапте и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Фестивале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дворовым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играм, рисуют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поют, мастерят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сувениры своими руками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Здесь всегда рады гостям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1BVmqYU47v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413420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874WbAcK1s.jpg"/>
          <p:cNvPicPr>
            <a:picLocks noChangeAspect="1"/>
          </p:cNvPicPr>
          <p:nvPr/>
        </p:nvPicPr>
        <p:blipFill>
          <a:blip r:embed="rId3" cstate="print"/>
          <a:srcRect r="13264"/>
          <a:stretch>
            <a:fillRect/>
          </a:stretch>
        </p:blipFill>
        <p:spPr>
          <a:xfrm>
            <a:off x="5004048" y="3656272"/>
            <a:ext cx="3888432" cy="298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6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992888" cy="230425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5"/>
            <a:ext cx="8424936" cy="244827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Улица Рылеева на карте Тамбова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Улица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Рылеева начинается от улицы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Новосеверной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пересекает бульвар Энтузиастов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Магистральную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Чичерина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Доходит до поселка Майский. Основана в 50-х годах XX века. Раньше улица Рылеева выходила своими последними домами к улице Менделеева, но с середины 60-х годов XX века она была продолжена и стала застраиваться многоэтажными домами.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" name="Рисунок 6" descr="2020-06-05_10-42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0871" y="3140968"/>
            <a:ext cx="5810250" cy="354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42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836712"/>
            <a:ext cx="4824536" cy="55446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Улица Рылеева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названа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память о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Кондратии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Федоровиче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Рылееве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Кондратий Федорович Рылеев родился 18 сентября 1796 года. Он принадлежал к кругу образованнейших людей своего времени, пользовался репутацией человека просвещенного, безукоризненной честности и идеальных стремлений.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Был назван первым русским поэтом-гражданином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 descr="q1_sgYQGW3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268760"/>
            <a:ext cx="3028692" cy="412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86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123080" cy="1584176"/>
          </a:xfrm>
        </p:spPr>
        <p:txBody>
          <a:bodyPr/>
          <a:lstStyle/>
          <a:p>
            <a:pPr algn="ctr"/>
            <a:r>
              <a:rPr lang="ru-RU" sz="2400" b="1" dirty="0"/>
              <a:t>На </a:t>
            </a:r>
            <a:r>
              <a:rPr lang="ru-RU" sz="2400" b="1" dirty="0" smtClean="0"/>
              <a:t> </a:t>
            </a:r>
            <a:r>
              <a:rPr lang="ru-RU" sz="2400" b="1" dirty="0"/>
              <a:t>улице </a:t>
            </a:r>
            <a:r>
              <a:rPr lang="ru-RU" sz="2400" b="1" dirty="0" smtClean="0"/>
              <a:t>Рылеева расположено </a:t>
            </a:r>
            <a:r>
              <a:rPr lang="ru-RU" sz="2400" b="1" dirty="0"/>
              <a:t>много зданий городского и областного </a:t>
            </a:r>
            <a:r>
              <a:rPr lang="ru-RU" sz="2400" b="1" dirty="0" smtClean="0"/>
              <a:t>значения</a:t>
            </a: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552" y="2276873"/>
            <a:ext cx="3941961" cy="262323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2060848"/>
            <a:ext cx="4013175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Средняя </a:t>
            </a:r>
            <a:r>
              <a:rPr lang="ru-RU" b="1" dirty="0">
                <a:solidFill>
                  <a:srgbClr val="333333"/>
                </a:solidFill>
                <a:latin typeface="Verdana" panose="020B0604030504040204" pitchFamily="34" charset="0"/>
              </a:rPr>
              <a:t>общеобразовательная школа № </a:t>
            </a:r>
            <a:r>
              <a:rPr lang="ru-RU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31 на Рылеева, 84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(Ранее - средняя </a:t>
            </a:r>
            <a:r>
              <a:rPr lang="ru-RU" dirty="0"/>
              <a:t>школа № </a:t>
            </a:r>
            <a:r>
              <a:rPr lang="ru-RU" dirty="0" smtClean="0"/>
              <a:t>20) распахнула </a:t>
            </a:r>
            <a:r>
              <a:rPr lang="ru-RU" dirty="0"/>
              <a:t>свои двери 1 сентября 1987 года. Тогда это было первое в области школьное здание с плавательным бассейном, двумя спортивными залами, тиром, теплицей, отличной хоккейной площадкой. Школа была рассчитана на 1200 учеников.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03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6874926" cy="10801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Детско-юношеская </a:t>
            </a:r>
            <a:br>
              <a:rPr lang="ru-RU" b="1" dirty="0" smtClean="0"/>
            </a:br>
            <a:r>
              <a:rPr lang="ru-RU" b="1" dirty="0" smtClean="0"/>
              <a:t>спортивная школа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628800"/>
            <a:ext cx="4095293" cy="4752528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Фактически на одной территории со школой, в том же 1987 году, в новом спортивном сооружении обосновалась детско-юношеская спортивная школа </a:t>
            </a:r>
            <a:r>
              <a:rPr lang="ru-RU" sz="1800" dirty="0" smtClean="0"/>
              <a:t>№ </a:t>
            </a:r>
            <a:r>
              <a:rPr lang="ru-RU" sz="1800" dirty="0"/>
              <a:t>6. Она была образована в 1981 году на базе плавательного бассейна «Дельфин» при средней школе № 34 (сейчас 1-ый корпус центра образования №13). Из восьми спортивных школ города эта школа первой получила статус юношеской школы олимпийского резерва.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4956" r="24956"/>
          <a:stretch>
            <a:fillRect/>
          </a:stretch>
        </p:blipFill>
        <p:spPr>
          <a:xfrm>
            <a:off x="4876800" y="2348880"/>
            <a:ext cx="4087688" cy="26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6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88640"/>
            <a:ext cx="8136904" cy="295232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Медицинские учреждения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Южнее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территории нескольких гектар располагаются медицинские учреждения областного отдела здравоохранения.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1982 году в городе Тамбове была открыта офтальмологическая больница. Светлое пятиэтажное здание с двухэтажной пристройкой занимают больничное отделение и поликлиника.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 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 descr="XX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40324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XXL (2).jpg"/>
          <p:cNvPicPr>
            <a:picLocks noChangeAspect="1"/>
          </p:cNvPicPr>
          <p:nvPr/>
        </p:nvPicPr>
        <p:blipFill>
          <a:blip r:embed="rId3" cstate="print"/>
          <a:srcRect l="9247" b="27557"/>
          <a:stretch>
            <a:fillRect/>
          </a:stretch>
        </p:blipFill>
        <p:spPr>
          <a:xfrm>
            <a:off x="4499992" y="3933056"/>
            <a:ext cx="432993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404664"/>
            <a:ext cx="8208911" cy="28083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400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Детская областная больница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8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200-х метрах южнее расположены корпуса областной детской больницы. </a:t>
            </a:r>
            <a:r>
              <a:rPr 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Строительство </a:t>
            </a:r>
            <a:r>
              <a:rPr 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свободной территории началось в 1975 году. Осенью 1980 года областная детская больница на 400 коек с поликлиникой были переданы медикам. В больнице были открыты 11 отделений и </a:t>
            </a:r>
            <a:r>
              <a:rPr 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травматологический </a:t>
            </a:r>
            <a:r>
              <a:rPr 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пункт</a:t>
            </a:r>
            <a:r>
              <a:rPr lang="ru-RU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IMG_4185.JPG"/>
          <p:cNvPicPr>
            <a:picLocks noChangeAspect="1"/>
          </p:cNvPicPr>
          <p:nvPr/>
        </p:nvPicPr>
        <p:blipFill>
          <a:blip r:embed="rId2" cstate="print"/>
          <a:srcRect l="5040" t="4295" b="5501"/>
          <a:stretch>
            <a:fillRect/>
          </a:stretch>
        </p:blipFill>
        <p:spPr>
          <a:xfrm>
            <a:off x="251521" y="3429000"/>
            <a:ext cx="43924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e7027555ef4ab2dc94f4413ff569ff2.jpg"/>
          <p:cNvPicPr>
            <a:picLocks noChangeAspect="1"/>
          </p:cNvPicPr>
          <p:nvPr/>
        </p:nvPicPr>
        <p:blipFill>
          <a:blip r:embed="rId3" cstate="print"/>
          <a:srcRect t="7572" b="11660"/>
          <a:stretch>
            <a:fillRect/>
          </a:stretch>
        </p:blipFill>
        <p:spPr>
          <a:xfrm>
            <a:off x="4283968" y="4149080"/>
            <a:ext cx="447781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836712"/>
            <a:ext cx="4094228" cy="165618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Хирургический</a:t>
            </a:r>
            <a:r>
              <a:rPr lang="ru-RU" sz="18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корпус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b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r>
              <a:rPr 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июня 2017года состоялось </a:t>
            </a:r>
            <a:endParaRPr lang="ru-RU" sz="1800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открытие</a:t>
            </a:r>
            <a:r>
              <a:rPr 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нового хирургического корпуса</a:t>
            </a:r>
            <a:r>
              <a:rPr lang="ru-RU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15066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+Л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4094228" cy="307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19" y="4149080"/>
            <a:ext cx="4438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Перинатальный центр</a:t>
            </a:r>
          </a:p>
          <a:p>
            <a:pPr algn="ctr"/>
            <a:endParaRPr lang="ru-RU" b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конце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декабря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2017 </a:t>
            </a:r>
            <a:r>
              <a:rPr lang="en-US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года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введен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в </a:t>
            </a:r>
            <a:r>
              <a:rPr lang="en-US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эксплуатацию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 29 </a:t>
            </a:r>
            <a:r>
              <a:rPr lang="en-US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января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2018</a:t>
            </a: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года принял первых пациентов перинатальный центр.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188640"/>
            <a:ext cx="7729859" cy="129614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конце 1990 годов закончилось строительство нового корпуса городской поликлиники, которое было построено при непосредственной поддержке первого мэра г. Тамбова В.Н. Коваля. Сейчас поликлиника носит его имя.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XXL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7164288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0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290</TotalTime>
  <Words>455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Monotype Corsiva</vt:lpstr>
      <vt:lpstr>Trebuchet MS</vt:lpstr>
      <vt:lpstr>Verdana</vt:lpstr>
      <vt:lpstr>Wingdings 2</vt:lpstr>
      <vt:lpstr>Spring</vt:lpstr>
      <vt:lpstr>       Улица        Рылеева</vt:lpstr>
      <vt:lpstr>Презентация PowerPoint</vt:lpstr>
      <vt:lpstr>Презентация PowerPoint</vt:lpstr>
      <vt:lpstr>На  улице Рылеева расположено много зданий городского и областного значения  </vt:lpstr>
      <vt:lpstr>Детско-юношеская  спортивная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В южной части улицы стоят три, параллельно расположенных дома, которые появились здесь 1982-1983 годах.  Тогда же началось строительство одного из самых известных магазинов города - «Арженка». Новое двухэтажное помещение магазина было открыто в 1984 году. </vt:lpstr>
      <vt:lpstr>На пересечении улиц Магистральной и Рылеева располагаются три девятиэтажных корпуса общежитий гостиничного типа построенные в начале 1960-х годов. В те годы в них проживали рабочие завода ЖБИ и других строительных организаций. Сейчас два корпуса отданы в муниципальную собственность, а третий корпус является общежитием Техникума отраслевых технологий (ранее СПТУ-14). </vt:lpstr>
      <vt:lpstr>  Торгово-развлекательный  центр на Рылеева, 83   Общая площадь составляет двадцать тысяч квадратных метров. На первом этаже расположились магазины и детский развлекательный центр для детей. Большую часть второго этажа занимает гипермаркет товаров для дома и сада,  Стоит отметить, что новый ТЦ построили в густонаселенной части Тамбова. В зоне проживают около ста тысяч человек.  </vt:lpstr>
      <vt:lpstr> Инфраструктура развивается   Улица продолжает застраиваться новыми многоэтажными домами, вблизи возвели новый детский сад.   </vt:lpstr>
      <vt:lpstr>Подростковый клуб «Турист» Рылеева, 88 На улице Рылеева есть уютное место встреч для ребят любого возраста. Здесь добрые наставники помогут советом, а друзья подставят крепкое плечо. Это, конечно же, подростковый клуб «Турист», где проходят интересные встречи, конкурсы, праздники. Ребята участвуют в чемпионате по дворовой лапте и Фестивале по дворовым играм, рисуют, поют, мастерят сувениры своими руками. Здесь всегда рады гостям!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Рылеева</dc:title>
  <dc:creator>User</dc:creator>
  <cp:lastModifiedBy>Светлана</cp:lastModifiedBy>
  <cp:revision>29</cp:revision>
  <dcterms:created xsi:type="dcterms:W3CDTF">2016-08-28T14:36:06Z</dcterms:created>
  <dcterms:modified xsi:type="dcterms:W3CDTF">2020-06-08T08:15:56Z</dcterms:modified>
</cp:coreProperties>
</file>