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0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5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1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5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9393-C368-4894-BA42-27B48AE56C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7864-A6B7-43DE-AD7F-62B446869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4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aspito.ru/images/materials/fotoletopis/2/0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aspito.ru/images/materials/fotoletopis/2/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gaspito.ru/images/materials/fotoletopis/2/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aspito.ru/images/materials/fotoletopis/2/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gaspito.ru/images/materials/fotoletopis/2/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2" y="2908406"/>
            <a:ext cx="4285087" cy="321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tochka-na-karte.ru/modules/photo/images/3093-Vechnyj-ogon-v-Tamb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3" y="1052736"/>
            <a:ext cx="4545087" cy="302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5" y="188640"/>
            <a:ext cx="8145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Тамбов в годы Великой Отечественной войны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934670"/>
            <a:ext cx="462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Подготовила: </a:t>
            </a:r>
          </a:p>
          <a:p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Печникова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Людмила Александровна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Педагог подросткового клуба «Радуга»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2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260648"/>
            <a:ext cx="5292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разгар решающих боев под Сталинградом труженики колхоза «Красный доброволец» Петровского района начали сбор средств на строительство танковой колонны. Почин тамбовских колхозников нашел отклик у  всей страны и вылился во всенародное патриотическое движение. 14 и 15 декабря 1942 г. делегации колхозников передали боевые машины гвардейской танковой части Красной Армии. Машинами колонны «Тамбовский колхозник» был полностью укомплектован один из гвардейских танковых корпусов.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://gaspito.ru/images/materials/fotoletopis/2/09_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672408" cy="233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67696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Танковые колонны и эскадрильи боевых самолетов, построенные на средства трудящихся Тамбовской области, участвовали в боях под Сталинградом, на Курской дуге и на других фронтах. Всего за годы войны частям и соединениям Красной Армии было передано более 370 танков с надписями на башнях «Тамбовский колхозник». В феврале 1943 г. делегация тамбовских колхозников передала самолеты-бомбардировщики «Платоновский комсомолец» и «Платоновский колхозник» 24-й авиационной дивизии дальнего действия. В сентябре 1944 г. летчикам 16-й Воздушной армии передана новая партия истребителей Як-9 с надписью «Трудящиеся Тамбова – фронту». На средства, собранные молодежью области были построены 16 торпедных катеров: «Тамбовский комсомолец», «Юный </a:t>
            </a:r>
            <a:r>
              <a:rPr lang="ru-RU" dirty="0" err="1" smtClean="0">
                <a:solidFill>
                  <a:srgbClr val="0070C0"/>
                </a:solidFill>
              </a:rPr>
              <a:t>тамбовец</a:t>
            </a:r>
            <a:r>
              <a:rPr lang="ru-RU" dirty="0" smtClean="0">
                <a:solidFill>
                  <a:srgbClr val="0070C0"/>
                </a:solidFill>
              </a:rPr>
              <a:t>», «</a:t>
            </a:r>
            <a:r>
              <a:rPr lang="ru-RU" dirty="0" err="1" smtClean="0">
                <a:solidFill>
                  <a:srgbClr val="0070C0"/>
                </a:solidFill>
              </a:rPr>
              <a:t>Моршанец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24945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Передача делегатами Тамбовской области танковой колонны «Тамбовский колхозник»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980728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Только в 1941-1942 годах наша область приняла до 300 тысяч человек беженцев и эвакуированных из западных областей, всех их нужно было обустроить, разместить, обогреть и накормить. К декабрю 1941 г. в нашей области было размещено более 60 детских учреждений. В них насчитывалось около 5 тыс. воспитанников, для некоторых из них </a:t>
            </a:r>
            <a:r>
              <a:rPr lang="ru-RU" dirty="0" err="1" smtClean="0">
                <a:solidFill>
                  <a:srgbClr val="0070C0"/>
                </a:solidFill>
              </a:rPr>
              <a:t>Тамбовщина</a:t>
            </a:r>
            <a:r>
              <a:rPr lang="ru-RU" dirty="0" smtClean="0">
                <a:solidFill>
                  <a:srgbClr val="0070C0"/>
                </a:solidFill>
              </a:rPr>
              <a:t> на всю оставшуюся жизнь стала второй родиной. В 1944 году в Тамбове было открыто Суворовское военное училище. Его воспитанниками стали дети погибших бойцов и командиров Красной Армии, сыновья полков и партизанских отрядов.27 из них стали генералами, командирами военных частей и соединений.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cdn-s-static.arzamas.academy/uploads/ckeditor/pictures/14490/content_evac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503" r="26426"/>
          <a:stretch/>
        </p:blipFill>
        <p:spPr bwMode="auto">
          <a:xfrm>
            <a:off x="244248" y="1280813"/>
            <a:ext cx="4300682" cy="4478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332656"/>
            <a:ext cx="5450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Тамбов-вторая Родина</a:t>
            </a:r>
          </a:p>
        </p:txBody>
      </p:sp>
    </p:spTree>
    <p:extLst>
      <p:ext uri="{BB962C8B-B14F-4D97-AF65-F5344CB8AC3E}">
        <p14:creationId xmlns:p14="http://schemas.microsoft.com/office/powerpoint/2010/main" val="219615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9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Тамбовчане</a:t>
            </a:r>
            <a:r>
              <a:rPr lang="ru-RU" sz="3200" dirty="0" smtClean="0">
                <a:solidFill>
                  <a:srgbClr val="0070C0"/>
                </a:solidFill>
              </a:rPr>
              <a:t> внесли достойный   вклад     во всеобщую Победу.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gaspito.ru/images/materials/1945/2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6" y="1716745"/>
            <a:ext cx="6670689" cy="428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39552" y="610710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Празднование победы в Великой Отечественной войне на площади В.И. Ленина</a:t>
            </a:r>
          </a:p>
        </p:txBody>
      </p:sp>
    </p:spTree>
    <p:extLst>
      <p:ext uri="{BB962C8B-B14F-4D97-AF65-F5344CB8AC3E}">
        <p14:creationId xmlns:p14="http://schemas.microsoft.com/office/powerpoint/2010/main" val="159283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3" y="836712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Особую страницу в истории нашей области занимает Великая Отечественная война 1941 – 1945 гг. В течение первых двух лет Тамбов являлся тыловой базой Брянского, Юго-Западного и Воронежского фронтов.                                                                                                    С объявлением области прифронтовой в октябре 1941 г. в Тамбове был создан городской комитет обороны, обеспечивающий мобилизацию материальных и людских ресурсов, руководил строительством оборонительных сооружений, созданием народного ополчения, организовывал производство и ремонт боевой техники и вооружения на предприятиях.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900igr.net/up/datai/227084/0003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28098"/>
            <a:ext cx="4824536" cy="3224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tmuzei.ru/media/cache/58/d6/6f/71/de/b5/58d66f71deb599297f6821e091802c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736788" cy="202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4180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начале войны</a:t>
            </a:r>
          </a:p>
        </p:txBody>
      </p:sp>
    </p:spTree>
    <p:extLst>
      <p:ext uri="{BB962C8B-B14F-4D97-AF65-F5344CB8AC3E}">
        <p14:creationId xmlns:p14="http://schemas.microsoft.com/office/powerpoint/2010/main" val="287502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692696"/>
            <a:ext cx="3779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Тамбовская область проводила на защиту Отечества не менее 450 тыс. человек. Более 100 тыс. сражались на «трудовом фронте», возводили противотанковые рвы, дзоты и другие укрепления в Брянской, Курской, Смоленской, Воронежской и Московской областях. Около 250 тыс. тамбовских солдат погибли на фронте.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Наши земляки проявляли в боях с врагом невиданную стойкость и мужество. Около 400 стали Героями Советского Союза. В числе первых Героев Великой Отечественной войны был уроженец села </a:t>
            </a:r>
            <a:r>
              <a:rPr lang="ru-RU" dirty="0" err="1" smtClean="0">
                <a:solidFill>
                  <a:srgbClr val="0070C0"/>
                </a:solidFill>
              </a:rPr>
              <a:t>Княжево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 smtClean="0">
                <a:solidFill>
                  <a:srgbClr val="0070C0"/>
                </a:solidFill>
              </a:rPr>
              <a:t>Моршанского</a:t>
            </a:r>
            <a:r>
              <a:rPr lang="ru-RU" dirty="0" smtClean="0">
                <a:solidFill>
                  <a:srgbClr val="0070C0"/>
                </a:solidFill>
              </a:rPr>
              <a:t> района летчик-истребитель П. Харитонов, совершивший на шестой день войны воздушный таран в небе над Ленинградом.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gaspito.ru/images/materials/fotoletopis/2/12_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4921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483684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Перед отправкой на фронт. Январь 1943 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://gaspito.ru/images/materials/fotoletopis/2/02_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9047"/>
            <a:ext cx="2160240" cy="296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4725144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П.Т. Харитонов .Один из первых  удостоен звания Героя Советского Союза в годы Великой Отечественной войны</a:t>
            </a:r>
            <a:r>
              <a:rPr lang="ru-RU" sz="1400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444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Все на фронт!</a:t>
            </a:r>
          </a:p>
        </p:txBody>
      </p:sp>
    </p:spTree>
    <p:extLst>
      <p:ext uri="{BB962C8B-B14F-4D97-AF65-F5344CB8AC3E}">
        <p14:creationId xmlns:p14="http://schemas.microsoft.com/office/powerpoint/2010/main" val="345261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1052736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Среди земляков-Героев Советского Союза - национальная героиня, партизанка </a:t>
            </a:r>
            <a:r>
              <a:rPr lang="ru-RU" dirty="0" err="1" smtClean="0">
                <a:solidFill>
                  <a:srgbClr val="0070C0"/>
                </a:solidFill>
              </a:rPr>
              <a:t>З.Космодемьянская</a:t>
            </a:r>
            <a:r>
              <a:rPr lang="ru-RU" dirty="0" smtClean="0">
                <a:solidFill>
                  <a:srgbClr val="0070C0"/>
                </a:solidFill>
              </a:rPr>
              <a:t> , командир первой батареи реактивных минометов -                                   И. Флеров, командир одной из первых гвардейских дивизий - П. Миронов. Подвиг рядового А. Матросова повторили воины-</a:t>
            </a:r>
            <a:r>
              <a:rPr lang="ru-RU" dirty="0" err="1" smtClean="0">
                <a:solidFill>
                  <a:srgbClr val="0070C0"/>
                </a:solidFill>
              </a:rPr>
              <a:t>тамбовцы</a:t>
            </a:r>
            <a:r>
              <a:rPr lang="ru-RU" dirty="0" smtClean="0">
                <a:solidFill>
                  <a:srgbClr val="0070C0"/>
                </a:solidFill>
              </a:rPr>
              <a:t> А. Полин, Л. </a:t>
            </a:r>
            <a:r>
              <a:rPr lang="ru-RU" dirty="0" err="1" smtClean="0">
                <a:solidFill>
                  <a:srgbClr val="0070C0"/>
                </a:solidFill>
              </a:rPr>
              <a:t>Рытиков</a:t>
            </a:r>
            <a:r>
              <a:rPr lang="ru-RU" dirty="0" smtClean="0">
                <a:solidFill>
                  <a:srgbClr val="0070C0"/>
                </a:solidFill>
              </a:rPr>
              <a:t>,      Я. Синев, П. Тарасов, Н. Шапкин. Выдающиеся военачальники, успешно командовали фронтами, военными округами, армиями и другими воинскими соединениями, разрабатывали войсковые операции- генералы М. </a:t>
            </a:r>
            <a:r>
              <a:rPr lang="ru-RU" dirty="0" err="1" smtClean="0">
                <a:solidFill>
                  <a:srgbClr val="0070C0"/>
                </a:solidFill>
              </a:rPr>
              <a:t>Хозин</a:t>
            </a:r>
            <a:r>
              <a:rPr lang="ru-RU" dirty="0" smtClean="0">
                <a:solidFill>
                  <a:srgbClr val="0070C0"/>
                </a:solidFill>
              </a:rPr>
              <a:t>, И. Богданов, А. Покровский, адмирал Н. </a:t>
            </a:r>
            <a:r>
              <a:rPr lang="ru-RU" dirty="0" err="1" smtClean="0">
                <a:solidFill>
                  <a:srgbClr val="0070C0"/>
                </a:solidFill>
              </a:rPr>
              <a:t>Дубровин.Всего</a:t>
            </a:r>
            <a:r>
              <a:rPr lang="ru-RU" dirty="0" smtClean="0">
                <a:solidFill>
                  <a:srgbClr val="0070C0"/>
                </a:solidFill>
              </a:rPr>
              <a:t> за годы войны боевыми орденами и медалями СССР и других государств награждено свыше 100 тысяч </a:t>
            </a:r>
            <a:r>
              <a:rPr lang="ru-RU" dirty="0" err="1" smtClean="0">
                <a:solidFill>
                  <a:srgbClr val="0070C0"/>
                </a:solidFill>
              </a:rPr>
              <a:t>тамбовчан</a:t>
            </a:r>
            <a:r>
              <a:rPr lang="ru-RU" dirty="0" smtClean="0">
                <a:solidFill>
                  <a:srgbClr val="0070C0"/>
                </a:solidFill>
              </a:rPr>
              <a:t>, 50 стали полными кавалерами ордена Славы.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vologda-poisk.ru/editor_files/images/images/facts/Zo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-11734" r="-626" b="13793"/>
          <a:stretch/>
        </p:blipFill>
        <p:spPr bwMode="auto">
          <a:xfrm>
            <a:off x="179512" y="661500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cson5.tmbreg.ru/assets/images/9-may/%D0%A1%D0%B8%D0%BD%D0%B5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2187699" cy="302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09409"/>
            <a:ext cx="456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Герои-земляки</a:t>
            </a:r>
          </a:p>
        </p:txBody>
      </p:sp>
    </p:spTree>
    <p:extLst>
      <p:ext uri="{BB962C8B-B14F-4D97-AF65-F5344CB8AC3E}">
        <p14:creationId xmlns:p14="http://schemas.microsoft.com/office/powerpoint/2010/main" val="387930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1484784"/>
            <a:ext cx="3275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1941 – 1945 гг. в Тамбове, Мичуринске, Моршанске работали 9 военных училищ. Они подготовили десятки тысяч военных специалистов, младших и средних командиров. Около 160 их выпускников стали Героями Советского Союза. В нашей области были сформированы 323-я, 325-я, 331-я стрелковые дивизии, 2-я гвардейская армия, 233-я танковая бригада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AutoShape 4" descr="http://900igr.net/up/datai/176409/0004-006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top68.ru/sites/default/files/imce-files/2019/img_0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5" y="4096236"/>
            <a:ext cx="4172016" cy="2494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imgprx.livejournal.net/bd2f9b37b1cef8195778c084385f52cfdfb6a5ed/sY0AlffuIybSStXxO9smAfOwdVEdThq_3HHUxkycEQ-uI_YSzkB4tII7PaKcuRBQAzX92CSxF-nAW-U0bAuc0gCi8P5Pl3fiY_X21tPVspeaqyIFlUerykq2c2mTr03m7QrvTqSxhTRNBiUWPwrZ6aZJdmvLDXbQjU81VBaFlf566-O-NZdUA49BWCaYtt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5" y="881096"/>
            <a:ext cx="4176464" cy="269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375" y="3573016"/>
            <a:ext cx="4471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Курсанты Тамбовского артиллерийского училища на занятиях по огневой подготовке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033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Подготовка и формирование армии</a:t>
            </a:r>
          </a:p>
        </p:txBody>
      </p:sp>
    </p:spTree>
    <p:extLst>
      <p:ext uri="{BB962C8B-B14F-4D97-AF65-F5344CB8AC3E}">
        <p14:creationId xmlns:p14="http://schemas.microsoft.com/office/powerpoint/2010/main" val="6351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781969" cy="275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302" y="3336267"/>
            <a:ext cx="3925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В госпитале находились на лечении раненые партизаны.                        Сентябрь 1942 г. г. Тамбов около здания  госпиталя № 1107                                                               (ныне ТГУ им. </a:t>
            </a:r>
            <a:r>
              <a:rPr lang="ru-RU" sz="1400" dirty="0" err="1" smtClean="0">
                <a:solidFill>
                  <a:srgbClr val="0070C0"/>
                </a:solidFill>
              </a:rPr>
              <a:t>Г.Р.Державина</a:t>
            </a:r>
            <a:r>
              <a:rPr lang="ru-RU" sz="1400" dirty="0" smtClean="0">
                <a:solidFill>
                  <a:srgbClr val="0070C0"/>
                </a:solidFill>
              </a:rPr>
              <a:t>).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3988" y="1556792"/>
            <a:ext cx="4374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Тамбовщина</a:t>
            </a:r>
            <a:r>
              <a:rPr lang="ru-RU" dirty="0" smtClean="0">
                <a:solidFill>
                  <a:srgbClr val="0070C0"/>
                </a:solidFill>
              </a:rPr>
              <a:t> являлась крупнейшей госпитальной базой страны. В области размещалось более 250 госпиталей для красноармейцев, четыре госпиталя для военнопленных. За войну они приняли более 600 тыс. советских солдат и офицеров. Благодаря высокому профессионализму   медицинских работников, заботливому уходу, доля возвращения раненых в строй была наивысшей. Большую роль в обеспечении госпиталей сыграли донорское движение и помощь населения.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50" name="Picture 6" descr="https://ic.pics.livejournal.com/ts58/47506583/1483392/148339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" y="4290374"/>
            <a:ext cx="3619175" cy="241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1991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Госпитальная база страны</a:t>
            </a:r>
          </a:p>
        </p:txBody>
      </p:sp>
    </p:spTree>
    <p:extLst>
      <p:ext uri="{BB962C8B-B14F-4D97-AF65-F5344CB8AC3E}">
        <p14:creationId xmlns:p14="http://schemas.microsoft.com/office/powerpoint/2010/main" val="335845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88640"/>
            <a:ext cx="55801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Практически вся продукция тамбовских промышленных предприятий стала военной.  Тамбовский мотороремонтный завод, завод № 204 г. Котовска, завод «</a:t>
            </a:r>
            <a:r>
              <a:rPr lang="ru-RU" dirty="0" err="1" smtClean="0">
                <a:solidFill>
                  <a:srgbClr val="0070C0"/>
                </a:solidFill>
              </a:rPr>
              <a:t>Ревтруд</a:t>
            </a:r>
            <a:r>
              <a:rPr lang="ru-RU" dirty="0" smtClean="0">
                <a:solidFill>
                  <a:srgbClr val="0070C0"/>
                </a:solidFill>
              </a:rPr>
              <a:t>» изготавливали зенитно-пулемётные установки, автомобильные электростанции, минометы, автоматы, корпуса снарядов для «Катюш», ручные гранаты, взрыватели для мин, бутылки с горючей смесью, противотанковые ежи. Из цехов завода «Комсомолец» на фронт отправлялись </a:t>
            </a:r>
            <a:r>
              <a:rPr lang="ru-RU" dirty="0" err="1" smtClean="0">
                <a:solidFill>
                  <a:srgbClr val="0070C0"/>
                </a:solidFill>
              </a:rPr>
              <a:t>авиастартеры</a:t>
            </a:r>
            <a:r>
              <a:rPr lang="ru-RU" dirty="0" smtClean="0">
                <a:solidFill>
                  <a:srgbClr val="0070C0"/>
                </a:solidFill>
              </a:rPr>
              <a:t>, бензозаправщики для самолетов. Было освоено производство опорных плит для миномета, корпусов для ручных противопехотных гранат, частей автомата, передвижных автомобильных кислородных станций, аппаратов для получения спирта из отходов древесины. В декабре 1941 г. при заводе «Комсомолец» была создана база по ремонту танков для фронта, переведённая из Липецк</a:t>
            </a:r>
            <a:r>
              <a:rPr lang="ru-RU" dirty="0" smtClean="0"/>
              <a:t>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4237" y="4989954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середине войны в Тамбове было изготовлено первое в стране оборудование для производства отечественного пенициллина, так необходимого в госпиталях. Тамбовский вагоноремонтный завод выпустил 2 млн. мин, также оборудовал санитарные и банно-прачечные поезда, производил снегоочистители, специальные вагоны для установки зенитных орудий. Из заводских ворот ТВРЗ ушли на фронт 40 бронепоездов.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avatars.mds.yandex.net/get-pdb/1726679/798c852b-b9ed-4e1d-99ae-861a9b8ae74b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-23506"/>
          <a:stretch/>
        </p:blipFill>
        <p:spPr bwMode="auto">
          <a:xfrm>
            <a:off x="116306" y="1556792"/>
            <a:ext cx="4477297" cy="330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306" y="188641"/>
            <a:ext cx="6741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Военная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промышленность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19910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908720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Немецкая авиация бомбила военно-стратегические объекты области. Наиболее разрушительным бомбежкам подвергались железнодорожные станции Кочетовка, Мичуринск, Тамбов, </a:t>
            </a:r>
            <a:r>
              <a:rPr lang="ru-RU" dirty="0" err="1" smtClean="0">
                <a:solidFill>
                  <a:srgbClr val="0070C0"/>
                </a:solidFill>
              </a:rPr>
              <a:t>Богоявленск</a:t>
            </a:r>
            <a:r>
              <a:rPr lang="ru-RU" dirty="0" smtClean="0">
                <a:solidFill>
                  <a:srgbClr val="0070C0"/>
                </a:solidFill>
              </a:rPr>
              <a:t>. При бомбежке станции Кочетовка в ночь с 28 на 29 июня 1942 г. было убито 456, ранено 150 человек. На город Мичуринск было сброшено около 4700 фугасных бомб. Неоднократно немецкие самолеты бомбили Котовский пороховой завод.                                                                                    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территории Тамбовской области насчитывалось 40 аэродромов и авиа площадок для базирования советской бомбардировочной авиации. Зимой  население участвовало в уборке и вывозе снега с аэродромов, обеспечивая их постоянную боевую готовность.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ic.pics.livejournal.com/afirsov/14754672/587728/58772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92488" cy="406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896" y="192669"/>
            <a:ext cx="5835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Аэродромы </a:t>
            </a:r>
            <a:r>
              <a:rPr lang="ru-RU" sz="3200" dirty="0" smtClean="0">
                <a:solidFill>
                  <a:srgbClr val="0070C0"/>
                </a:solidFill>
              </a:rPr>
              <a:t> и  авиа площадки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620688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Каждый четвертый солдат Красной Армии был одет в шинель тамбовского производства. </a:t>
            </a:r>
            <a:r>
              <a:rPr lang="ru-RU" dirty="0" err="1" smtClean="0">
                <a:solidFill>
                  <a:srgbClr val="0070C0"/>
                </a:solidFill>
              </a:rPr>
              <a:t>Арженская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Моршанская</a:t>
            </a:r>
            <a:r>
              <a:rPr lang="ru-RU" dirty="0" smtClean="0">
                <a:solidFill>
                  <a:srgbClr val="0070C0"/>
                </a:solidFill>
              </a:rPr>
              <a:t> суконные фабрики обеспечивали фронт шинельным сукном, портяночной тканью, солдатскими одеялами. Работники тамбовских артелей шили гимнастерки, ватные брюки, сапоги, валенки, сумки для патронов. Лесные хозяйства производили </a:t>
            </a:r>
            <a:r>
              <a:rPr lang="ru-RU" dirty="0" err="1" smtClean="0">
                <a:solidFill>
                  <a:srgbClr val="0070C0"/>
                </a:solidFill>
              </a:rPr>
              <a:t>авиасани</a:t>
            </a:r>
            <a:r>
              <a:rPr lang="ru-RU" dirty="0" smtClean="0">
                <a:solidFill>
                  <a:srgbClr val="0070C0"/>
                </a:solidFill>
              </a:rPr>
              <a:t>, гладилки, лыжи для Военно-Воздушных Сил.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Тамбовщина</a:t>
            </a:r>
            <a:r>
              <a:rPr lang="ru-RU" dirty="0" smtClean="0">
                <a:solidFill>
                  <a:srgbClr val="0070C0"/>
                </a:solidFill>
              </a:rPr>
              <a:t> постоянно поставляла на фронт хлеб, мясо, картофель, овощи, даже путем ограничения личного потребления. Наши земляки  вносили в фонд Красной Армии и обороны средства на боевую технику, собирали продовольственные посылки, теплые вещи и другие подарки. Тамбовская область заняла первое место в СССР по реализации Государственного военного займа 1942 года и сбору средств наличными.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gaspito.ru/images/materials/fotoletopis/2/15_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4" y="779948"/>
            <a:ext cx="4042231" cy="252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746" y="3284984"/>
            <a:ext cx="3844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В цехе по изготовлению шинельного сукна </a:t>
            </a:r>
            <a:r>
              <a:rPr lang="ru-RU" sz="1400" dirty="0" err="1" smtClean="0">
                <a:solidFill>
                  <a:srgbClr val="0070C0"/>
                </a:solidFill>
              </a:rPr>
              <a:t>Арженской</a:t>
            </a:r>
            <a:r>
              <a:rPr lang="ru-RU" sz="1400" dirty="0" smtClean="0">
                <a:solidFill>
                  <a:srgbClr val="0070C0"/>
                </a:solidFill>
              </a:rPr>
              <a:t> суконной фабрики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6" name="Picture 4" descr="http://gaspito.ru/images/materials/fotoletopis/2/16_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7" y="3869759"/>
            <a:ext cx="3944056" cy="254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910210"/>
            <a:ext cx="3466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Уборка урожая в </a:t>
            </a:r>
            <a:r>
              <a:rPr lang="ru-RU" sz="1400" dirty="0" err="1" smtClean="0">
                <a:solidFill>
                  <a:srgbClr val="0070C0"/>
                </a:solidFill>
              </a:rPr>
              <a:t>Уметском</a:t>
            </a:r>
            <a:r>
              <a:rPr lang="ru-RU" sz="1400" dirty="0" smtClean="0">
                <a:solidFill>
                  <a:srgbClr val="0070C0"/>
                </a:solidFill>
              </a:rPr>
              <a:t> районе. 1944 г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6176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Всё для фронта, всё для победы!</a:t>
            </a:r>
          </a:p>
        </p:txBody>
      </p:sp>
    </p:spTree>
    <p:extLst>
      <p:ext uri="{BB962C8B-B14F-4D97-AF65-F5344CB8AC3E}">
        <p14:creationId xmlns:p14="http://schemas.microsoft.com/office/powerpoint/2010/main" val="4233679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Центр</cp:lastModifiedBy>
  <cp:revision>25</cp:revision>
  <dcterms:created xsi:type="dcterms:W3CDTF">2020-04-21T13:33:25Z</dcterms:created>
  <dcterms:modified xsi:type="dcterms:W3CDTF">2020-04-27T07:49:36Z</dcterms:modified>
</cp:coreProperties>
</file>