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9.jpeg" ContentType="image/jpeg"/>
  <Override PartName="/ppt/media/image1.jpeg" ContentType="image/jpeg"/>
  <Override PartName="/ppt/media/image2.jpeg" ContentType="image/jpeg"/>
  <Override PartName="/ppt/media/image5.png" ContentType="image/png"/>
  <Override PartName="/ppt/media/image3.jpeg" ContentType="image/jpeg"/>
  <Override PartName="/ppt/media/image6.jpeg" ContentType="image/jpeg"/>
  <Override PartName="/ppt/media/image4.png" ContentType="image/pn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433FC81-8701-4F39-A5D3-C19CC9346EDD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808BA5A-8228-4D7F-8D08-EB2E91924CC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67FEE6D-DA40-4E0E-9894-C8396D54C36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28.5.20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1A1B448-AA4F-42D2-9AEF-E2A2A6EA0C4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C8A1726-BD3B-4753-91FB-9293E33A8B1C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28.5.20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AA7325E-E9CB-4DB2-A1FA-C82E58CB1C3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23640" y="476640"/>
            <a:ext cx="842472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Серебряный век российской культуры в Тамбове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Сергей Васильевич Рахманинов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rcRect l="17394" t="5517" r="-1000" b="-357"/>
          <a:stretch/>
        </p:blipFill>
        <p:spPr>
          <a:xfrm>
            <a:off x="179640" y="1700640"/>
            <a:ext cx="5908680" cy="502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" name="CustomShape 2"/>
          <p:cNvSpPr/>
          <p:nvPr/>
        </p:nvSpPr>
        <p:spPr>
          <a:xfrm>
            <a:off x="5927400" y="6267600"/>
            <a:ext cx="31939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</a:rPr>
              <a:t>Подготовила: п/к «Радуга пед.орг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</a:rPr>
              <a:t>Печнкикова Л.А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292000" y="836640"/>
            <a:ext cx="374400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На сцену медленно выходит высокий человек. Печальным взглядом окидывает переполненный зал. Со сдержанным достоинством кланяется. Публика неистовствует. Артист садится за рояль. Не вставая еще раз кланяется и кладет руки на клавиши. Зал замирает. Несколько мгновений пианист сосредоточивается, и… «начинается волшебство». За роялем – Сергей Васильевич Рахманинов.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395640" y="908640"/>
            <a:ext cx="4555080" cy="379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" name="CustomShape 2"/>
          <p:cNvSpPr/>
          <p:nvPr/>
        </p:nvSpPr>
        <p:spPr>
          <a:xfrm>
            <a:off x="107640" y="4797000"/>
            <a:ext cx="885672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необыкновенном серебряном «рахманиновском» звуке была трогательная нежность и титаническая мощь. Человек феноменально одаренный, большого ума, Рахманинов был невероятно требователен к себе и очень много работал. «Свои упражнения Рахманинов играл медленно, и старательные ученики приободрились бы, услышав в каком медленном темпе разучивает (произведения) этот  величайший из пианистов, с каким тщательным вниманием следит за звучанием каждой ноты, за работой каждого пальца…»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251640" y="260640"/>
            <a:ext cx="9950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Сергей Васильевич Рахманинов - величайший из пианистов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860000" y="692640"/>
            <a:ext cx="4104000" cy="557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Любимым композитором Рахманинова был Петр Ильич Чайковский. С гордостью называл себя Сергей Васильевич учеником его школы. Памяти Чайковского он посвятил своё замечательное «Элегическое трио».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1902 году на слова Некрасова Рахманинов создал кантату «Весна». Но особенно восхищала композитора поэзия Пушкина. Заканчивая Московскую консерваторию, он написал оперу «Алеко» по поэме Пушкина «Цыганы», а в 1904 году на текст одной из «маленьких трагедий» любимого поэта Сергей Васильевич создал оперу «Скупой рыцарь». Она была поставлена в Большом театре 24 января 1906 года, в один вечер с его же оперой «Франческо да Риминн».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179640" y="836640"/>
            <a:ext cx="4392000" cy="2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7" name="CustomShape 2"/>
          <p:cNvSpPr/>
          <p:nvPr/>
        </p:nvSpPr>
        <p:spPr>
          <a:xfrm>
            <a:off x="1187640" y="188640"/>
            <a:ext cx="6768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Чайковский и Рахманинов учитель и ученик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98" name="Picture 10" descr=""/>
          <p:cNvPicPr/>
          <p:nvPr/>
        </p:nvPicPr>
        <p:blipFill>
          <a:blip r:embed="rId2"/>
          <a:srcRect l="14657" t="9311" r="13913" b="8242"/>
          <a:stretch/>
        </p:blipFill>
        <p:spPr>
          <a:xfrm>
            <a:off x="395640" y="3779280"/>
            <a:ext cx="1832400" cy="2971080"/>
          </a:xfrm>
          <a:prstGeom prst="rect">
            <a:avLst/>
          </a:prstGeom>
          <a:ln>
            <a:noFill/>
          </a:ln>
        </p:spPr>
      </p:pic>
      <p:pic>
        <p:nvPicPr>
          <p:cNvPr id="99" name="Picture 12" descr=""/>
          <p:cNvPicPr/>
          <p:nvPr/>
        </p:nvPicPr>
        <p:blipFill>
          <a:blip r:embed="rId3"/>
          <a:srcRect l="18275" t="6475" r="16387" b="8499"/>
          <a:stretch/>
        </p:blipFill>
        <p:spPr>
          <a:xfrm>
            <a:off x="2570760" y="3924720"/>
            <a:ext cx="2000880" cy="267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 flipV="1" rot="10800000">
            <a:off x="9144000" y="6725520"/>
            <a:ext cx="9046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Продолжая концертировать во время первой мировой войны Рахманинов часто и охотно играет в пользу раненых семей и погибших воинов.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rcRect l="19220" t="-1745" r="0" b="0"/>
          <a:stretch/>
        </p:blipFill>
        <p:spPr>
          <a:xfrm>
            <a:off x="151920" y="1268640"/>
            <a:ext cx="2947680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" name="CustomShape 2"/>
          <p:cNvSpPr/>
          <p:nvPr/>
        </p:nvSpPr>
        <p:spPr>
          <a:xfrm>
            <a:off x="3132000" y="620640"/>
            <a:ext cx="6011640" cy="53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Рахманинов в произведениях 1911-1917 годов создал величественное и достойное кульминационное завершение классико- роматической музыкальной эпохи.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 периоду относятся: Четвертый концерт для фортепиано с оркестром- грандиозное произведение; «Три русские песни» для хора и оркестра, представляющие параллель-оппозицию к его великому духовному творению в области православной музыки. Она  отражает реальность ситуации «двоеверия», которая на протяжении последнего тысячелетия была свойственна русской культуре.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С. Рахманинов мыслил пророчески,  не понятый в свое время его современниками. Балет «Скифы», сюжет погружает в древнейшую историю. Невоплощенный замысел тех лет (осень 1914 года) – симфоническая поэма «Великая война», сюжет связан с началом первой мировой катастрофы 20 века. Музыка, не получившая воплощения в симфонической поэме, могла войти в последующие произведения – например, в Третью симфонию. Трагизм грандиозных масштабов.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03" name="Picture 6" descr=""/>
          <p:cNvPicPr/>
          <p:nvPr/>
        </p:nvPicPr>
        <p:blipFill>
          <a:blip r:embed="rId2"/>
          <a:stretch/>
        </p:blipFill>
        <p:spPr>
          <a:xfrm>
            <a:off x="97200" y="3887640"/>
            <a:ext cx="2973240" cy="207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" name="CustomShape 3"/>
          <p:cNvSpPr/>
          <p:nvPr/>
        </p:nvSpPr>
        <p:spPr>
          <a:xfrm>
            <a:off x="611640" y="332640"/>
            <a:ext cx="4884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1911-1917 годы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140000" y="980640"/>
            <a:ext cx="5003640" cy="58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Ещё в начале XVIII века предки музыканта поселились в Козловском уезде Тамбовской губернии.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На протяжении более четверти века (конец IXX, начало XX века) Сергей Васильевич Рахманинов посещал Тамбовскую область. В деревне Ивановке он находил источник творческого вдохновения, здесь же написал большинство своих лучших сочинений.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Связь Тамбова и великой фигуры серебряного века неразрывна: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Музыкальные конкурсы и фестивали имени  С. В. Рахманинова;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Бизнес-центр «Рахманинов-центр»;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Международный юношеский конкурс пианистов имени С. В. Рахманинова;                                             Тамбовский государственный музыкально-педагогический институт имени С. В. Рахманинова;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Книга О. А. Казьмина "Рахманиновские места в Тамбове» 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1475640" y="404640"/>
            <a:ext cx="4876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Тамбов и композитор Рахманинов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107640" y="980640"/>
            <a:ext cx="3710880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" name="Picture 4" descr=""/>
          <p:cNvPicPr/>
          <p:nvPr/>
        </p:nvPicPr>
        <p:blipFill>
          <a:blip r:embed="rId2"/>
          <a:srcRect l="19316" t="0" r="0" b="0"/>
          <a:stretch/>
        </p:blipFill>
        <p:spPr>
          <a:xfrm>
            <a:off x="181080" y="4005000"/>
            <a:ext cx="361296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292000" y="1268640"/>
            <a:ext cx="385164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1917 году Рахманинов уехал в за- граничную концертную поездку и с тех пор жил за границей, в основном в США.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Находясь вдали от Родины, Рахманинов долго молчал как композитор. Глубина причины и трагическая правда — в его собственном признании: «Уехав из России, я потерял желание сочинять. Лишившись Родины, я потерял самого себя. У изгнанника, который лишился музыкальных корней, традиций и родной почвы, не остается желания творить, не остается иных утешений, кроме нерушимого безмолвия нетревожимых воспоминаний»…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323640" y="4038480"/>
            <a:ext cx="4608000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1" name="CustomShape 2"/>
          <p:cNvSpPr/>
          <p:nvPr/>
        </p:nvSpPr>
        <p:spPr>
          <a:xfrm>
            <a:off x="1824480" y="188640"/>
            <a:ext cx="4391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Разлука с Родиной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12" name="Picture 8" descr=""/>
          <p:cNvPicPr/>
          <p:nvPr/>
        </p:nvPicPr>
        <p:blipFill>
          <a:blip r:embed="rId2"/>
          <a:stretch/>
        </p:blipFill>
        <p:spPr>
          <a:xfrm>
            <a:off x="251640" y="908640"/>
            <a:ext cx="4894920" cy="271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220000" y="1124640"/>
            <a:ext cx="3672000" cy="47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Тяжело переживал композитор события в России во время Великой Отечественной войны. В пользу раненых русских воинов Рахманинов дал несколько концертов. На гонорар от одного из его концертов был даже построен военный самолёт.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Сергей Васильевич вместе с деньгами передал в советское консульство письмо, в котором писал: «От одного из русских посильная помощь Русскому народу в его борьбе с врагом. Хочу верить, верю в полную победу!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С. Рахманинов. 25 марта 1942 года».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4" name="Picture 4" descr=""/>
          <p:cNvPicPr/>
          <p:nvPr/>
        </p:nvPicPr>
        <p:blipFill>
          <a:blip r:embed="rId1"/>
          <a:stretch/>
        </p:blipFill>
        <p:spPr>
          <a:xfrm>
            <a:off x="509400" y="1268640"/>
            <a:ext cx="4509720" cy="267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5" name="Picture 6" descr=""/>
          <p:cNvPicPr/>
          <p:nvPr/>
        </p:nvPicPr>
        <p:blipFill>
          <a:blip r:embed="rId2"/>
          <a:stretch/>
        </p:blipFill>
        <p:spPr>
          <a:xfrm>
            <a:off x="538920" y="4149000"/>
            <a:ext cx="4029120" cy="246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6" name="CustomShape 2"/>
          <p:cNvSpPr/>
          <p:nvPr/>
        </p:nvSpPr>
        <p:spPr>
          <a:xfrm>
            <a:off x="251640" y="116640"/>
            <a:ext cx="54723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Концерты в пользу Красной армии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во время Второй мировой войны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00000" y="797400"/>
            <a:ext cx="4643640" cy="58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Последний концертный сезон Сергей Васильевич начал в 1942 году в Детройте. Состояние здоровья Рахманинова было уже безнадежно плохим.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Публика встретила его восторженными овациями. Он исполнил Первый концерт Бетховена и Рапсодию на тему Паганини, написанную им 1934 году.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13 февраля Рахманинов почувствовал себя очень плохо, но турне продолжал. Последний концерт был дан в Ноксвилле. Композитор играл, задыхаясь и превозмогая боль. Сонату си минор Шопена сыграл с огромным подъемом. Это была лебединая песня Рахманинова-пианиста. Болезнь окончательно сломила великого музыканта.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За два дня до кончины он потерял сознание. Ему не довелось – прочитать телеграмму, присланную из России, в которой русские композиторы поздравляли его с семидесятилетием.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107640" y="2997000"/>
            <a:ext cx="3836520" cy="230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" name="CustomShape 2"/>
          <p:cNvSpPr/>
          <p:nvPr/>
        </p:nvSpPr>
        <p:spPr>
          <a:xfrm flipV="1" rot="10800000">
            <a:off x="4583160" y="6697080"/>
            <a:ext cx="44755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28 марта 1943 года Рахманинова не стало. Ушел из жизни выдающийся музыкальный деятель, великий композитор, пианист и дирижер, гордость русской национальной культуры.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0" name="Picture 4" descr=""/>
          <p:cNvPicPr/>
          <p:nvPr/>
        </p:nvPicPr>
        <p:blipFill>
          <a:blip r:embed="rId2"/>
          <a:stretch/>
        </p:blipFill>
        <p:spPr>
          <a:xfrm>
            <a:off x="104040" y="791640"/>
            <a:ext cx="384012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1" name="CustomShape 3"/>
          <p:cNvSpPr/>
          <p:nvPr/>
        </p:nvSpPr>
        <p:spPr>
          <a:xfrm>
            <a:off x="1403640" y="44640"/>
            <a:ext cx="684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Лебединая песня Рахманинова-пианиста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Application>LibreOffice/6.2.2.2$Windows_x86 LibreOffice_project/2b840030fec2aae0fd2658d8d4f9548af4e3518d</Application>
  <Words>890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2020-05-14T06:24:35Z</dcterms:created>
  <dc:creator>Георгий</dc:creator>
  <dc:description/>
  <dc:language>ru-RU</dc:language>
  <cp:lastModifiedBy/>
  <dcterms:modified xsi:type="dcterms:W3CDTF">2020-05-28T16:00:30Z</dcterms:modified>
  <cp:revision>28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