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1"/>
  </p:sldMasterIdLst>
  <p:sldIdLst>
    <p:sldId id="256" r:id="rId2"/>
    <p:sldId id="288" r:id="rId3"/>
    <p:sldId id="266" r:id="rId4"/>
    <p:sldId id="267" r:id="rId5"/>
    <p:sldId id="268" r:id="rId6"/>
    <p:sldId id="269" r:id="rId7"/>
    <p:sldId id="258" r:id="rId8"/>
    <p:sldId id="271" r:id="rId9"/>
    <p:sldId id="273" r:id="rId10"/>
    <p:sldId id="275" r:id="rId11"/>
    <p:sldId id="278" r:id="rId12"/>
    <p:sldId id="282" r:id="rId13"/>
    <p:sldId id="283" r:id="rId14"/>
    <p:sldId id="289" r:id="rId15"/>
    <p:sldId id="284" r:id="rId16"/>
    <p:sldId id="291" r:id="rId17"/>
    <p:sldId id="290" r:id="rId18"/>
    <p:sldId id="292" r:id="rId19"/>
    <p:sldId id="287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02" autoAdjust="0"/>
  </p:normalViewPr>
  <p:slideViewPr>
    <p:cSldViewPr snapToGrid="0">
      <p:cViewPr>
        <p:scale>
          <a:sx n="72" d="100"/>
          <a:sy n="72" d="100"/>
        </p:scale>
        <p:origin x="-451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7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7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1BEF0D-F0BB-DE4B-95CE-6DB70DBA956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63_%D0%B3%D0%BE%D0%B4" TargetMode="External"/><Relationship Id="rId2" Type="http://schemas.openxmlformats.org/officeDocument/2006/relationships/hyperlink" Target="https://ru.wikipedia.org/wiki/1938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2002_%D0%B3%D0%BE%D0%B4" TargetMode="External"/><Relationship Id="rId4" Type="http://schemas.openxmlformats.org/officeDocument/2006/relationships/hyperlink" Target="https://ru.wikipedia.org/wiki/%D0%90%D0%BD%D1%82%D0%BE%D0%BD%D0%BE%D0%B2-%D0%9E%D0%B2%D1%81%D0%B5%D0%B5%D0%BD%D0%BA%D0%BE,_%D0%92%D0%BB%D0%B0%D0%B4%D0%B8%D0%BC%D0%B8%D1%80_%D0%90%D0%BB%D0%B5%D0%BA%D1%81%D0%B0%D0%BD%D0%B4%D1%80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09" y="245706"/>
            <a:ext cx="10313720" cy="1769705"/>
          </a:xfrm>
        </p:spPr>
        <p:txBody>
          <a:bodyPr/>
          <a:lstStyle/>
          <a:p>
            <a:pPr algn="ctr"/>
            <a:r>
              <a:rPr lang="ru-RU" sz="2800">
                <a:solidFill>
                  <a:srgbClr val="FFFF00"/>
                </a:solidFill>
              </a:rPr>
              <a:t>Особый район Тамбова </a:t>
            </a: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> </a:t>
            </a:r>
            <a:r>
              <a:rPr lang="ru-RU" sz="4800">
                <a:solidFill>
                  <a:srgbClr val="FFFF00"/>
                </a:solidFill>
              </a:rPr>
              <a:t>«</a:t>
            </a:r>
            <a:r>
              <a:rPr lang="ru-RU" sz="4800" smtClean="0">
                <a:solidFill>
                  <a:srgbClr val="FFFF00"/>
                </a:solidFill>
              </a:rPr>
              <a:t>П е х о т к а</a:t>
            </a:r>
            <a:r>
              <a:rPr lang="ru-RU" sz="480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7231" y="4026120"/>
            <a:ext cx="3449853" cy="1096899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62" y="2431676"/>
            <a:ext cx="7628138" cy="41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9023" y="1097355"/>
            <a:ext cx="5528930" cy="4508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/>
              <a:t> </a:t>
            </a:r>
            <a:r>
              <a:rPr lang="ru-RU">
                <a:solidFill>
                  <a:srgbClr val="FFFF00"/>
                </a:solidFill>
              </a:rPr>
              <a:t>Ночью девушка исчезла. Побежала она к Черному озеру, скрылась в темноте и больше не вернулась. </a:t>
            </a:r>
            <a:r>
              <a:rPr lang="ru-RU" smtClean="0">
                <a:solidFill>
                  <a:srgbClr val="FFFF00"/>
                </a:solidFill>
              </a:rPr>
              <a:t>Ночью </a:t>
            </a:r>
            <a:r>
              <a:rPr lang="ru-RU">
                <a:solidFill>
                  <a:srgbClr val="FFFF00"/>
                </a:solidFill>
              </a:rPr>
              <a:t>юноша пошел через рощу на берег озера и там встретил свою любимую в образе  русалки. Завороженный любовными чарами юноша вошел с ней в воду и скрылся вместе с ней в озере</a:t>
            </a:r>
            <a:r>
              <a:rPr lang="ru-RU" smtClean="0">
                <a:solidFill>
                  <a:srgbClr val="FFFF00"/>
                </a:solidFill>
              </a:rPr>
              <a:t>. Больше никто его не видел….</a:t>
            </a:r>
            <a:endParaRPr lang="ru-RU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rgbClr val="FFFF00"/>
                </a:solidFill>
              </a:rPr>
              <a:t>   </a:t>
            </a:r>
          </a:p>
        </p:txBody>
      </p:sp>
      <p:pic>
        <p:nvPicPr>
          <p:cNvPr id="3074" name="Picture 2" descr="http://wildmaster.35photo.ru/photos/20130828/571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97355"/>
            <a:ext cx="6436612" cy="48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="http://schemas.microsoft.com/office/powerpoint/2012/main"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920" y="435936"/>
            <a:ext cx="5748207" cy="3870249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FFFF00"/>
                </a:solidFill>
              </a:rPr>
              <a:t>Наступил </a:t>
            </a:r>
            <a:r>
              <a:rPr lang="ru-RU">
                <a:solidFill>
                  <a:srgbClr val="FFFF00"/>
                </a:solidFill>
              </a:rPr>
              <a:t>1912 год, неподалеку от Ахлебиновской усадьбы, резвернулось грандиозное строительство. Началось возведение военного городка. По тем временам и тамбовским масштабам это была грандиозна стройка. Здесь по краю Астраханской дороги, решили построить один из военных городков. В июле 1913 года в запланированные сроки городок был в основном построен и принят на баланс военного министерства. </a:t>
            </a:r>
          </a:p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2133600" y="4944140"/>
            <a:ext cx="8910452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smtClean="0"/>
              <a:t>Строительство военного городка</a:t>
            </a:r>
            <a:endParaRPr lang="ru-RU" sz="4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" y="581891"/>
            <a:ext cx="6020790" cy="40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5305103" cy="914400"/>
          </a:xfrm>
        </p:spPr>
        <p:txBody>
          <a:bodyPr/>
          <a:lstStyle/>
          <a:p>
            <a:r>
              <a:rPr lang="ru-RU"/>
              <a:t>Военная </a:t>
            </a:r>
            <a:r>
              <a:rPr lang="ru-RU" smtClean="0"/>
              <a:t>часть  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05" y="3676006"/>
            <a:ext cx="4242657" cy="3181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74" y="386145"/>
            <a:ext cx="4242657" cy="318199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3" y="780803"/>
            <a:ext cx="5126181" cy="3844636"/>
          </a:xfrm>
        </p:spPr>
      </p:pic>
    </p:spTree>
    <p:extLst>
      <p:ext uri="{BB962C8B-B14F-4D97-AF65-F5344CB8AC3E}">
        <p14:creationId xmlns:p14="http://schemas.microsoft.com/office/powerpoint/2010/main" val="14113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:p15="http://schemas.microsoft.com/office/powerpoint/2012/main"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29" y="186184"/>
            <a:ext cx="8353168" cy="53301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22" y="5578548"/>
            <a:ext cx="10058400" cy="914400"/>
          </a:xfrm>
        </p:spPr>
        <p:txBody>
          <a:bodyPr/>
          <a:lstStyle/>
          <a:p>
            <a:pPr algn="ctr"/>
            <a:r>
              <a:rPr lang="ru-RU" smtClean="0"/>
              <a:t>Храм </a:t>
            </a:r>
            <a:r>
              <a:rPr lang="ru-RU"/>
              <a:t> </a:t>
            </a:r>
            <a:r>
              <a:rPr lang="ru-RU" smtClean="0"/>
              <a:t>Александра Невского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:p15="http://schemas.microsoft.com/office/powerpoint/2012/main"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82" y="685800"/>
            <a:ext cx="8003968" cy="40287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Нефтебаза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398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24" y="221546"/>
            <a:ext cx="9016410" cy="53605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752" y="5578548"/>
            <a:ext cx="10058400" cy="914400"/>
          </a:xfrm>
        </p:spPr>
        <p:txBody>
          <a:bodyPr/>
          <a:lstStyle/>
          <a:p>
            <a:pPr algn="ctr"/>
            <a:r>
              <a:rPr lang="ru-RU" smtClean="0"/>
              <a:t>Средняя школа № 30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614988"/>
            <a:ext cx="10058400" cy="914400"/>
          </a:xfrm>
        </p:spPr>
        <p:txBody>
          <a:bodyPr/>
          <a:lstStyle/>
          <a:p>
            <a:r>
              <a:rPr lang="ru-RU"/>
              <a:t> </a:t>
            </a:r>
            <a:r>
              <a:rPr lang="ru-RU" smtClean="0"/>
              <a:t>Современная Пехотка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1" y="489238"/>
            <a:ext cx="5323609" cy="3809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3613778"/>
            <a:ext cx="4643251" cy="29156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428842"/>
            <a:ext cx="4643251" cy="302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:p15="http://schemas.microsoft.com/office/powerpoint/2012/main"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1" y="154379"/>
            <a:ext cx="4482568" cy="29565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408" y="5615684"/>
            <a:ext cx="10058400" cy="914400"/>
          </a:xfrm>
        </p:spPr>
        <p:txBody>
          <a:bodyPr/>
          <a:lstStyle/>
          <a:p>
            <a:r>
              <a:rPr lang="ru-RU"/>
              <a:t> </a:t>
            </a:r>
            <a:r>
              <a:rPr lang="ru-RU" smtClean="0"/>
              <a:t>Современная Пехотка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46" y="2675428"/>
            <a:ext cx="5435096" cy="305452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43" y="346492"/>
            <a:ext cx="4851353" cy="293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:p15="http://schemas.microsoft.com/office/powerpoint/2012/main"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1922" y="5712030"/>
            <a:ext cx="8823366" cy="261258"/>
          </a:xfrm>
        </p:spPr>
        <p:txBody>
          <a:bodyPr/>
          <a:lstStyle/>
          <a:p>
            <a:pPr algn="ctr"/>
            <a:r>
              <a:rPr lang="ru-RU" sz="2800" smtClean="0"/>
              <a:t>Район «Пехотка» с высоты птичьего полёта</a:t>
            </a:r>
            <a:endParaRPr lang="ru-RU" sz="28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0" y="0"/>
            <a:ext cx="9977471" cy="53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519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0046" y="3324225"/>
            <a:ext cx="8348353" cy="914400"/>
          </a:xfrm>
        </p:spPr>
        <p:txBody>
          <a:bodyPr/>
          <a:lstStyle/>
          <a:p>
            <a:pPr algn="ctr"/>
            <a:r>
              <a:rPr lang="ru-RU"/>
              <a:t/>
            </a:r>
            <a:br>
              <a:rPr lang="ru-RU"/>
            </a:br>
            <a:r>
              <a:rPr lang="ru-RU" smtClean="0"/>
              <a:t> </a:t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 sz="2400" smtClean="0"/>
              <a:t>Презентацию   подготовила  </a:t>
            </a:r>
            <a:br>
              <a:rPr lang="ru-RU" sz="2400" smtClean="0"/>
            </a:br>
            <a:r>
              <a:rPr lang="ru-RU" sz="2400" smtClean="0"/>
              <a:t>педагог  подросткового клуба  «Орфей»  Тулупова </a:t>
            </a:r>
            <a:r>
              <a:rPr lang="ru-RU" sz="2400"/>
              <a:t>О.Р.</a:t>
            </a:r>
            <a:br>
              <a:rPr lang="ru-RU" sz="2400"/>
            </a:br>
            <a:r>
              <a:rPr lang="ru-RU"/>
              <a:t/>
            </a:r>
            <a:br>
              <a:rPr lang="ru-RU"/>
            </a:br>
            <a:endParaRPr lang="ru-RU" sz="8000"/>
          </a:p>
        </p:txBody>
      </p:sp>
    </p:spTree>
    <p:extLst>
      <p:ext uri="{BB962C8B-B14F-4D97-AF65-F5344CB8AC3E}">
        <p14:creationId xmlns:p14="http://schemas.microsoft.com/office/powerpoint/2010/main" val="34419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1395" y="-69977"/>
            <a:ext cx="10693919" cy="4875242"/>
          </a:xfrm>
        </p:spPr>
        <p:txBody>
          <a:bodyPr/>
          <a:lstStyle/>
          <a:p>
            <a:r>
              <a:rPr lang="ru-RU">
                <a:solidFill>
                  <a:srgbClr val="FFC000"/>
                </a:solidFill>
                <a:effectLst/>
              </a:rPr>
              <a:t>Первоначально называлась Кузьминской, по ней проходила дорога в село Кузьмино-Гать. 16 марта </a:t>
            </a:r>
            <a:r>
              <a:rPr lang="ru-RU">
                <a:solidFill>
                  <a:srgbClr val="FFC000"/>
                </a:solidFill>
                <a:effectLst/>
                <a:hlinkClick r:id="rId2" tooltip="1938 год"/>
              </a:rPr>
              <a:t>1938 года</a:t>
            </a:r>
            <a:r>
              <a:rPr lang="ru-RU">
                <a:solidFill>
                  <a:srgbClr val="FFC000"/>
                </a:solidFill>
                <a:effectLst/>
              </a:rPr>
              <a:t> улица Кузьминская переименована в улицу Астраханскую, а 2 ноября </a:t>
            </a:r>
            <a:r>
              <a:rPr lang="ru-RU">
                <a:solidFill>
                  <a:srgbClr val="FFC000"/>
                </a:solidFill>
                <a:effectLst/>
                <a:hlinkClick r:id="rId3" tooltip="1963 год"/>
              </a:rPr>
              <a:t>1963 года</a:t>
            </a:r>
            <a:r>
              <a:rPr lang="ru-RU">
                <a:solidFill>
                  <a:srgbClr val="FFC000"/>
                </a:solidFill>
                <a:effectLst/>
              </a:rPr>
              <a:t> - Астраханская стала называться улицей Антонова-Овсеенко в честь </a:t>
            </a:r>
            <a:r>
              <a:rPr lang="ru-RU">
                <a:solidFill>
                  <a:srgbClr val="FFC000"/>
                </a:solidFill>
                <a:effectLst/>
                <a:hlinkClick r:id="rId4" tooltip="Антонов-Овсеенко, Владимир Александрович"/>
              </a:rPr>
              <a:t>В. А.-Овсеенко</a:t>
            </a:r>
            <a:r>
              <a:rPr lang="ru-RU">
                <a:solidFill>
                  <a:srgbClr val="FFC000"/>
                </a:solidFill>
                <a:effectLst/>
              </a:rPr>
              <a:t>. В декабре </a:t>
            </a:r>
            <a:r>
              <a:rPr lang="ru-RU">
                <a:solidFill>
                  <a:srgbClr val="FFC000"/>
                </a:solidFill>
                <a:effectLst/>
                <a:hlinkClick r:id="rId5" tooltip="2002 год"/>
              </a:rPr>
              <a:t>2002 года</a:t>
            </a:r>
            <a:r>
              <a:rPr lang="ru-RU">
                <a:solidFill>
                  <a:srgbClr val="FFC000"/>
                </a:solidFill>
                <a:effectLst/>
              </a:rPr>
              <a:t> снова стала называться Астраханской.</a:t>
            </a:r>
          </a:p>
          <a:p>
            <a:r>
              <a:rPr lang="ru-RU">
                <a:solidFill>
                  <a:srgbClr val="FFC000"/>
                </a:solidFill>
                <a:effectLst/>
              </a:rPr>
              <a:t>С 80-90х годов в конце улицы построен микрорайон МЖК.</a:t>
            </a:r>
          </a:p>
          <a:p>
            <a:endParaRPr lang="ru-RU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3014" y="332792"/>
            <a:ext cx="10058400" cy="914400"/>
          </a:xfrm>
        </p:spPr>
        <p:txBody>
          <a:bodyPr/>
          <a:lstStyle/>
          <a:p>
            <a:r>
              <a:rPr lang="ru-RU" sz="5400">
                <a:solidFill>
                  <a:srgbClr val="FFFF00"/>
                </a:solidFill>
              </a:rPr>
              <a:t>Одна из первых улиц Тамбова</a:t>
            </a:r>
          </a:p>
        </p:txBody>
      </p:sp>
      <p:pic>
        <p:nvPicPr>
          <p:cNvPr id="2050" name="Picture 2" descr="http://tambov.camera/img/photo/3/c/3c62e3739fdb19d9241e7b7712f01d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057" y="3255796"/>
            <a:ext cx="7386451" cy="36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randomBar dir="vert"/>
      </p:transition>
    </mc:Choice>
    <mc:Fallback xmlns:p15="http://schemas.microsoft.com/office/powerpoint/2012/main"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545838"/>
            <a:ext cx="81280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/>
              <a:t>        </a:t>
            </a:r>
            <a:r>
              <a:rPr lang="ru-RU" sz="2400">
                <a:solidFill>
                  <a:srgbClr val="FFC000"/>
                </a:solidFill>
              </a:rPr>
              <a:t>История Тамбовского края достаточно полно освещена в краеведческой литературе. Так  уж сложилось,  что наши историки и краеведы</a:t>
            </a:r>
            <a:r>
              <a:rPr lang="en-US" sz="2400">
                <a:solidFill>
                  <a:srgbClr val="FFC000"/>
                </a:solidFill>
              </a:rPr>
              <a:t> </a:t>
            </a:r>
            <a:r>
              <a:rPr lang="ru-RU" sz="2400">
                <a:solidFill>
                  <a:srgbClr val="FFC000"/>
                </a:solidFill>
              </a:rPr>
              <a:t>, рассказывая о городе Тамбове мало внимания уделяли такому интересному историческому району , как Пехотка. </a:t>
            </a:r>
          </a:p>
        </p:txBody>
      </p:sp>
      <p:pic>
        <p:nvPicPr>
          <p:cNvPr id="3074" name="Picture 2" descr="http://cs1862.vk.me/u35776955/96530767/x_90e97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409" y="2127379"/>
            <a:ext cx="6298162" cy="478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0.liveinternet.ru/images/attach/c/0/120/960/120960196_pic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102" y="2463282"/>
            <a:ext cx="2464282" cy="44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:p15="http://schemas.microsoft.com/office/powerpoint/2012/main"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4228" y="93306"/>
            <a:ext cx="6117772" cy="25939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/>
              <a:t>         </a:t>
            </a:r>
            <a:r>
              <a:rPr lang="ru-RU" sz="2900">
                <a:solidFill>
                  <a:srgbClr val="FFC000"/>
                </a:solidFill>
              </a:rPr>
              <a:t>В основном улица Астраханская находится в районе Пехотки.Микрорайон Пехотка , как и город Тамбов , расположен на левом берегу Цны , на небольшой возвышенности , по своей форме напоминающей треугольник , обращенный своей вершиной на восток,  в сторону цнинского леса. Здесь он ограничен рекой Цной , а с запада и севера – долиной речки Периксы , берущей свое начало в урочище Алднонинское Болото у села Покрово – Пригородное.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7" y="717264"/>
            <a:ext cx="5548320" cy="3418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http://www.playcast.ru/uploads/2016/03/20/179085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127" y="4540522"/>
            <a:ext cx="9619860" cy="20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lh3.ggpht.com/-GlunCxLn00c/UUEsDXAghzI/AAAAAAAABbc/vMIs3JxCU1A/tree1_thumb.gif?imgmax=8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0655" y="2331304"/>
            <a:ext cx="3713584" cy="441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6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:p15="http://schemas.microsoft.com/office/powerpoint/2012/main"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1185" y="-93306"/>
            <a:ext cx="6261606" cy="3573624"/>
          </a:xfrm>
        </p:spPr>
        <p:txBody>
          <a:bodyPr>
            <a:normAutofit fontScale="92500" lnSpcReduction="10000"/>
          </a:bodyPr>
          <a:lstStyle/>
          <a:p>
            <a:r>
              <a:rPr lang="ru-RU">
                <a:solidFill>
                  <a:srgbClr val="FFC000"/>
                </a:solidFill>
              </a:rPr>
              <a:t>В 1724 году на территории современного микрорайона Пехотка появилась военная часть. По указу Петра1 у Казанского монастыря изъяли земли , расположенные в центральной части Периксинского урочища и построили Драгунский полковой двор для ремонтный ( запасных) лошадей кавалерийских частей Сибирского драгунского полка , длительное время квартировавшего в Тамбове. </a:t>
            </a:r>
          </a:p>
          <a:p>
            <a:pPr marL="0" indent="0">
              <a:buNone/>
            </a:pPr>
            <a:r>
              <a:rPr lang="ru-RU">
                <a:solidFill>
                  <a:srgbClr val="FFC000"/>
                </a:solidFill>
              </a:rPr>
              <a:t>             По большой Астраханской дороге издавна в Тамбове с юга пригоняли табуны лошадей на продажу.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68" y="3092170"/>
            <a:ext cx="3698789" cy="3765830"/>
          </a:xfrm>
          <a:prstGeom prst="rect">
            <a:avLst/>
          </a:prstGeom>
        </p:spPr>
      </p:pic>
      <p:pic>
        <p:nvPicPr>
          <p:cNvPr id="5122" name="Picture 2" descr="http://www.zooclub.ru/attach/fotogal/anima/4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131" y="4096139"/>
            <a:ext cx="3324743" cy="24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partecipiamo.it/gif/cavalli/cavallo_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866" y="3694922"/>
            <a:ext cx="3220638" cy="29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123gif.de/gifs/reiten/reiten-000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43" y="465589"/>
            <a:ext cx="3755248" cy="281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:p15="http://schemas.microsoft.com/office/powerpoint/2012/main" xmlns="">
      <p:transition spd="slow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55" y="-284367"/>
            <a:ext cx="4619624" cy="3880773"/>
          </a:xfrm>
        </p:spPr>
        <p:txBody>
          <a:bodyPr>
            <a:normAutofit/>
          </a:bodyPr>
          <a:lstStyle/>
          <a:p>
            <a:r>
              <a:rPr lang="ru-RU"/>
              <a:t>Дальше на юг вдоль Астраханской дороги располагались земли, принадлежавшие дворянам Ахлебининым,   Казанскому монастырю, а ближе к Бокино – однодворцам Полковой слободы, и государственные земли – «воеводские луга».</a:t>
            </a:r>
          </a:p>
        </p:txBody>
      </p:sp>
      <p:pic>
        <p:nvPicPr>
          <p:cNvPr id="6146" name="Picture 2" descr="http://gifka.clan.su/_ph/7/2/7979972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8669" y="121299"/>
            <a:ext cx="5228188" cy="32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3814/tatyan-me.1c/0_3600d_2afe113_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003" y="3352120"/>
            <a:ext cx="9153331" cy="35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579771"/>
            <a:ext cx="9520844" cy="44316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</p:spPr>
        <p:txBody>
          <a:bodyPr/>
          <a:lstStyle/>
          <a:p>
            <a:pPr algn="ctr"/>
            <a:r>
              <a:rPr lang="ru-RU"/>
              <a:t>Старая улица Астраханская </a:t>
            </a:r>
          </a:p>
        </p:txBody>
      </p:sp>
    </p:spTree>
    <p:extLst>
      <p:ext uri="{BB962C8B-B14F-4D97-AF65-F5344CB8AC3E}">
        <p14:creationId xmlns:p14="http://schemas.microsoft.com/office/powerpoint/2010/main" val="6797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witch dir="r"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12" y="480530"/>
            <a:ext cx="8128000" cy="3657599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4" y="286138"/>
            <a:ext cx="10058400" cy="9144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sz="3600">
                <a:solidFill>
                  <a:srgbClr val="FFFF00"/>
                </a:solidFill>
              </a:rPr>
              <a:t>Из истории усадьбы Ахлебиновская роща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3371"/>
            <a:ext cx="5530560" cy="4531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9028" y="1645307"/>
            <a:ext cx="47990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rgbClr val="FFFF00"/>
                </a:solidFill>
              </a:rPr>
              <a:t>«Было это давным давно, еще до отмены крепостного права. Жили Ахлебинины в большом доме у рощи за городом. Недобрая слава шла о той роскошной усадьбе: хозяева ее, помещики Ахлебинины, были один злее и кровожаднее другого».</a:t>
            </a:r>
          </a:p>
        </p:txBody>
      </p:sp>
    </p:spTree>
    <p:extLst>
      <p:ext uri="{BB962C8B-B14F-4D97-AF65-F5344CB8AC3E}">
        <p14:creationId xmlns:p14="http://schemas.microsoft.com/office/powerpoint/2010/main" val="19045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-64237"/>
            <a:ext cx="12333768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/>
              <a:t>                </a:t>
            </a:r>
            <a:r>
              <a:rPr lang="ru-RU">
                <a:solidFill>
                  <a:srgbClr val="FFFF00"/>
                </a:solidFill>
              </a:rPr>
              <a:t>У последних Ахлебининых был сын Александр, очень отличался от родителей. Тихий, скромный, с любовью и жалостью к людям относился, часто перед родителям заступался за провинившихся дворовых людей. прошло время, Александр вырос и полюбил девушку, дочь своей няньки. Она была простая крестьянка. Как только родители Саши узнали, подняли страшную бурю. Мать кинулась было тут же, в доме, избивать и няньку, и девушку, но Саша отнял обеих из рук матери и запер в своей комнате. Мать стала требовать, чтобы муж отец Саши, отправил девушку на конюшню, где бы ее высекли плетьми, но Саша сказал, что покончит с собой , если хоть пальцем прикоснутся к ним. Тогда родители заявили что они отправят их немедленно в деревню и посадят на барщину.</a:t>
            </a:r>
          </a:p>
          <a:p>
            <a:pPr marL="0" indent="0">
              <a:buNone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904" y="4591177"/>
            <a:ext cx="7347097" cy="914400"/>
          </a:xfrm>
        </p:spPr>
        <p:txBody>
          <a:bodyPr/>
          <a:lstStyle/>
          <a:p>
            <a:r>
              <a:rPr lang="ru-RU" sz="6000"/>
              <a:t>Сын Ахлебининых</a:t>
            </a:r>
          </a:p>
        </p:txBody>
      </p:sp>
      <p:pic>
        <p:nvPicPr>
          <p:cNvPr id="5" name="Picture 2" descr="C:\Users\Mama\AppData\Local\Microsoft\Windows\INetCache\IE\ZC61LWTM\250px-Ljovshin,_Aleksej_Iraklievic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23" y="3026103"/>
            <a:ext cx="3214902" cy="370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2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:p15="http://schemas.microsoft.com/office/powerpoint/2012/main"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Arial"/>
        <a:cs typeface="Arial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Arial"/>
        <a:cs typeface="Arial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7650</TotalTime>
  <Words>572</Words>
  <Application>Microsoft Office PowerPoint</Application>
  <PresentationFormat>Произвольный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Особый район Тамбова   «П е х о т к а»</vt:lpstr>
      <vt:lpstr>Одна из первых улиц Тамбова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Старая улица Астраханская </vt:lpstr>
      <vt:lpstr>Из истории усадьбы Ахлебиновская роща </vt:lpstr>
      <vt:lpstr>Сын Ахлебининых</vt:lpstr>
      <vt:lpstr>Презентация PowerPoint</vt:lpstr>
      <vt:lpstr>Презентация PowerPoint</vt:lpstr>
      <vt:lpstr>Военная часть  </vt:lpstr>
      <vt:lpstr>Храм  Александра Невского</vt:lpstr>
      <vt:lpstr>Нефтебаза</vt:lpstr>
      <vt:lpstr>Средняя школа № 30 </vt:lpstr>
      <vt:lpstr> Современная Пехотка</vt:lpstr>
      <vt:lpstr> Современная Пехотка</vt:lpstr>
      <vt:lpstr>Район «Пехотка» с высоты птичьего полёта</vt:lpstr>
      <vt:lpstr>          Презентацию   подготовила   педагог  подросткового клуба  «Орфей»  Тулупова О.Р. 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города Тамбова</dc:title>
  <dc:creator>Любовь Афанасьева</dc:creator>
  <cp:lastModifiedBy>Центр</cp:lastModifiedBy>
  <cp:revision>77</cp:revision>
  <dcterms:created xsi:type="dcterms:W3CDTF">2016-06-16T17:41:05Z</dcterms:created>
  <dcterms:modified xsi:type="dcterms:W3CDTF">2020-04-27T08:07:50Z</dcterms:modified>
</cp:coreProperties>
</file>