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7" r:id="rId30"/>
    <p:sldId id="284" r:id="rId31"/>
    <p:sldId id="285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19" autoAdjust="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79202\Desktop\orig (1).jpg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914399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УЧРЕЖДЕНИЕ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«ЦЕНТР ВНЕШКОЛЬНОЙ РАБОТЫ»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5800" y="5181600"/>
            <a:ext cx="4343400" cy="137160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Составитель:</a:t>
            </a:r>
          </a:p>
          <a:p>
            <a:pPr algn="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педагог-организатор </a:t>
            </a:r>
          </a:p>
          <a:p>
            <a:pPr algn="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отдела РМЖ</a:t>
            </a:r>
          </a:p>
          <a:p>
            <a:pPr algn="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Мещерякова Е.А.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7400" y="1066800"/>
            <a:ext cx="4953000" cy="33855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КВИЗ</a:t>
            </a:r>
          </a:p>
          <a:p>
            <a:pPr algn="ctr"/>
            <a:r>
              <a:rPr lang="ru-RU" sz="8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«УМНИК»</a:t>
            </a:r>
          </a:p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 игра 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79202\Desktop\ori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spc="0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книга»</a:t>
            </a:r>
            <a:endParaRPr lang="ru-RU" sz="3200" b="1" cap="all" spc="0" dirty="0">
              <a:ln w="0"/>
              <a:solidFill>
                <a:srgbClr val="92D05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95400" y="1676400"/>
            <a:ext cx="72390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Угадай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название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5200" y="54102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Верный ответ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42" name="Picture 2" descr="C:\Users\79202\Desktop\НОВЕНЬКОЕ\МАЛ ПРИНЦ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2362200"/>
            <a:ext cx="69342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79202\Desktop\ori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spc="0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книга»</a:t>
            </a:r>
            <a:endParaRPr lang="ru-RU" sz="3200" b="1" cap="all" spc="0" dirty="0">
              <a:ln w="0"/>
              <a:solidFill>
                <a:srgbClr val="92D05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95400" y="1676400"/>
            <a:ext cx="72390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Угадай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название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5200" y="54102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Верный ответ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266" name="Picture 2" descr="C:\Users\79202\Desktop\НОВЕНЬКОЕ\БЕЛ БИМ ЧЕРН УХ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438400"/>
            <a:ext cx="69342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79202\Desktop\ori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spc="0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книга»</a:t>
            </a:r>
            <a:endParaRPr lang="ru-RU" sz="3200" b="1" cap="all" spc="0" dirty="0">
              <a:ln w="0"/>
              <a:solidFill>
                <a:srgbClr val="92D05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95400" y="1676400"/>
            <a:ext cx="72390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Угадай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название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5200" y="54102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Верный ответ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290" name="Picture 2" descr="C:\Users\79202\Desktop\НОВЕНЬКОЕ\ВЛАСТ КОЛЕЦ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362200"/>
            <a:ext cx="69342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79202\Desktop\orig (3).jpg"/>
          <p:cNvPicPr>
            <a:picLocks noChangeAspect="1" noChangeArrowheads="1"/>
          </p:cNvPicPr>
          <p:nvPr/>
        </p:nvPicPr>
        <p:blipFill>
          <a:blip r:embed="rId2">
            <a:lum bright="17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мультфильм»</a:t>
            </a:r>
            <a:endParaRPr lang="ru-RU" sz="3200" b="1" cap="all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38200" y="1600200"/>
            <a:ext cx="7391400" cy="36576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Угадай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название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мультфильма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5200" y="54102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Верный ответ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315" name="Picture 3" descr="C:\Users\79202\Desktop\готово мультфильм зад\зверопо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2362200"/>
            <a:ext cx="6019800" cy="281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79202\Desktop\orig (3).jpg"/>
          <p:cNvPicPr>
            <a:picLocks noChangeAspect="1" noChangeArrowheads="1"/>
          </p:cNvPicPr>
          <p:nvPr/>
        </p:nvPicPr>
        <p:blipFill>
          <a:blip r:embed="rId2">
            <a:lum bright="17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мультфильм»</a:t>
            </a:r>
            <a:endParaRPr lang="ru-RU" sz="3200" b="1" cap="all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38200" y="1600200"/>
            <a:ext cx="7391400" cy="36576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Угадай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название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мультфильма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5200" y="54102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Верный ответ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338" name="Picture 2" descr="C:\Users\79202\Desktop\готово мультфильм зад\фиксики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2514600"/>
            <a:ext cx="6840960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79202\Desktop\orig (3).jpg"/>
          <p:cNvPicPr>
            <a:picLocks noChangeAspect="1" noChangeArrowheads="1"/>
          </p:cNvPicPr>
          <p:nvPr/>
        </p:nvPicPr>
        <p:blipFill>
          <a:blip r:embed="rId2">
            <a:lum bright="17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мультфильм»</a:t>
            </a:r>
            <a:endParaRPr lang="ru-RU" sz="3200" b="1" cap="all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38200" y="1600200"/>
            <a:ext cx="7391400" cy="36576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Угадай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название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мультфильма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5200" y="54102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Верный ответ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362" name="Picture 2" descr="C:\Users\79202\Desktop\готово мультфильм зад\холодное сердц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2362201"/>
            <a:ext cx="6627172" cy="2819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79202\Desktop\orig (3).jpg"/>
          <p:cNvPicPr>
            <a:picLocks noChangeAspect="1" noChangeArrowheads="1"/>
          </p:cNvPicPr>
          <p:nvPr/>
        </p:nvPicPr>
        <p:blipFill>
          <a:blip r:embed="rId2">
            <a:lum bright="17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мультфильм»</a:t>
            </a:r>
            <a:endParaRPr lang="ru-RU" sz="3200" b="1" cap="all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38200" y="1600200"/>
            <a:ext cx="7391400" cy="36576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Угадай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название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мультфильма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5200" y="54102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Верный ответ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6386" name="Picture 2" descr="C:\Users\79202\Desktop\готово мультфильм зад\щелкунчи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438400"/>
            <a:ext cx="6972300" cy="2930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79202\Desktop\orig (3).jpg"/>
          <p:cNvPicPr>
            <a:picLocks noChangeAspect="1" noChangeArrowheads="1"/>
          </p:cNvPicPr>
          <p:nvPr/>
        </p:nvPicPr>
        <p:blipFill>
          <a:blip r:embed="rId2">
            <a:lum bright="17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мультфильм»</a:t>
            </a:r>
            <a:endParaRPr lang="ru-RU" sz="3200" b="1" cap="all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38200" y="1600200"/>
            <a:ext cx="7391400" cy="36576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Угадай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название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мультфильма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5200" y="54102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Верный ответ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410" name="Picture 2" descr="C:\Users\79202\Desktop\готово мультфильм зад\зверополис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362200"/>
            <a:ext cx="6858000" cy="27431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79202\Desktop\depositphotos_170292564-stock-photo-funny-smiley-background-ready-f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песня»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78486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Угадай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зашифрованную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песню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19400" y="5029200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Верный ответ</a:t>
            </a:r>
            <a:endParaRPr lang="ru-RU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19200" y="2286000"/>
            <a:ext cx="6781800" cy="243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4" descr="C:\Users\79202\Desktop\гтово песня\пчеловод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362200"/>
            <a:ext cx="6705600" cy="2312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79202\Desktop\depositphotos_170292564-stock-photo-funny-smiley-background-ready-f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песня»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78486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Угадай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зашифрованную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песню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19400" y="5029200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Верный ответ</a:t>
            </a:r>
            <a:endParaRPr lang="ru-RU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19200" y="2286000"/>
            <a:ext cx="6781800" cy="243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9459" name="Picture 3" descr="C:\Users\79202\Desktop\гтово песня\на большом воздушном шар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286001"/>
            <a:ext cx="67056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9202\Desktop\orig (4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38200" y="2209800"/>
            <a:ext cx="7696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играть?</a:t>
            </a:r>
          </a:p>
          <a:p>
            <a:pPr algn="ctr"/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состоит из 4 раундов, в каждом раунде по 5 вопросов. Необходимо верно дать ответы на вопросы.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играете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вдвоем -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необходимо быстрее соперника дать верный ответ.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каждый правильный ответ  начисляется 1 балл.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кого больше баллов, тот и побеждает.</a:t>
            </a:r>
          </a:p>
          <a:p>
            <a:pPr algn="ctr"/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Желаю удачи!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35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КВИЗ  «УМНИК»</a:t>
            </a:r>
          </a:p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 игра 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79202\Desktop\depositphotos_170292564-stock-photo-funny-smiley-background-ready-f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песня»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78486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Угадай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зашифрованную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песню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19400" y="5029200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Верный ответ</a:t>
            </a:r>
            <a:endParaRPr lang="ru-RU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19200" y="2286000"/>
            <a:ext cx="6781800" cy="243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482" name="Picture 2" descr="C:\Users\79202\Desktop\гтово песня\незабуд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362201"/>
            <a:ext cx="6629400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79202\Desktop\depositphotos_170292564-stock-photo-funny-smiley-background-ready-f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песня»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78486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Угадай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зашифрованную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песню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19400" y="5029200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Верный ответ</a:t>
            </a:r>
            <a:endParaRPr lang="ru-RU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90600" y="2209800"/>
            <a:ext cx="7162800" cy="2514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1506" name="Picture 2" descr="C:\Users\79202\Desktop\гтово песня\зеленые волн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286000"/>
            <a:ext cx="7010400" cy="2367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79202\Desktop\depositphotos_170292564-stock-photo-funny-smiley-background-ready-f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песня»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78486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Угадай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зашифрованную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песню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19400" y="5029200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Верный ответ</a:t>
            </a:r>
            <a:endParaRPr lang="ru-RU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19200" y="2286000"/>
            <a:ext cx="6781800" cy="243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2530" name="Picture 2" descr="C:\Users\79202\Desktop\гтово песня\бьет ти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362200"/>
            <a:ext cx="6629400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9202\Desktop\orig (4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фильм»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5257801"/>
            <a:ext cx="2362200" cy="13716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4" name="Picture 2" descr="C:\Users\79202\Desktop\ДИСТ\для сайта ВК\15.06 в ВК\ответ\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1828800"/>
            <a:ext cx="6416040" cy="47352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9202\Desktop\orig (4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фильм»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79" name="Picture 3" descr="C:\Users\79202\Desktop\ДИСТ\для сайта ВК\15.06 в ВК\ответ\1200x6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1752600"/>
            <a:ext cx="6189132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9202\Desktop\orig (4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фильм»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602" name="Picture 2" descr="C:\Users\79202\Desktop\ДИСТ\для сайта ВК\15.06 в ВК\ответ\т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828800"/>
            <a:ext cx="7543800" cy="3380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9202\Desktop\orig (4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фильм»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26" name="Picture 2" descr="C:\Users\79202\Desktop\ДИСТ\для сайта ВК\15.06 в ВК\ответ\га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6200" y="1752600"/>
            <a:ext cx="60706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9202\Desktop\orig (4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фильм»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650" name="Picture 2" descr="C:\Users\79202\Desktop\ДИСТ\для сайта ВК\15.06 в ВК\ответ\пинокки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1752600"/>
            <a:ext cx="5994400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79202\Desktop\ori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spc="0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книга»</a:t>
            </a:r>
            <a:endParaRPr lang="ru-RU" sz="3200" b="1" cap="all" spc="0" dirty="0">
              <a:ln w="0"/>
              <a:solidFill>
                <a:srgbClr val="92D05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95400" y="1676400"/>
            <a:ext cx="72390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674" name="Picture 2" descr="C:\Users\79202\Desktop\книги\1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00250"/>
            <a:ext cx="7048500" cy="2904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79202\Desktop\ori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spc="0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книга»</a:t>
            </a:r>
            <a:endParaRPr lang="ru-RU" sz="3200" b="1" cap="all" spc="0" dirty="0">
              <a:ln w="0"/>
              <a:solidFill>
                <a:srgbClr val="92D05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95400" y="1676400"/>
            <a:ext cx="72390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698" name="Picture 2" descr="C:\Users\79202\Desktop\книги\4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4900" y="2000250"/>
            <a:ext cx="69342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9202\Desktop\orig (4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фильм»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78486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Угадай, какой фильм зашифрован?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79202\Desktop\ДИСТ\для сайта ВК\15.06 в ВК\задания\3 авата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514600"/>
            <a:ext cx="5676900" cy="221347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505200" y="54102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hlinkClick r:id="rId4" action="ppaction://hlinksldjump"/>
              </a:rPr>
              <a:t>Верный ответ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79202\Desktop\ori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spc="0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книга»</a:t>
            </a:r>
            <a:endParaRPr lang="ru-RU" sz="3200" b="1" cap="all" spc="0" dirty="0">
              <a:ln w="0"/>
              <a:solidFill>
                <a:srgbClr val="92D05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95400" y="1676400"/>
            <a:ext cx="72390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22" name="Picture 2" descr="C:\Users\79202\Desktop\книги\27707415-6336960-1076775-14--0-1541786772-1541786775-728-1-1541786775-728-32e9147584-15420132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4900" y="2000250"/>
            <a:ext cx="69342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79202\Desktop\ori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spc="0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книга»</a:t>
            </a:r>
            <a:endParaRPr lang="ru-RU" sz="3200" b="1" cap="all" spc="0" dirty="0">
              <a:ln w="0"/>
              <a:solidFill>
                <a:srgbClr val="92D05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95400" y="1676400"/>
            <a:ext cx="72390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46" name="Picture 2" descr="C:\Users\79202\Desktop\книги\27707865-6335160-1076775-10--0-1541786658-1541786661-728-1-1541786661-728-32e9147584-15420132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4900" y="2000250"/>
            <a:ext cx="69342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79202\Desktop\ori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spc="0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книга»</a:t>
            </a:r>
            <a:endParaRPr lang="ru-RU" sz="3200" b="1" cap="all" spc="0" dirty="0">
              <a:ln w="0"/>
              <a:solidFill>
                <a:srgbClr val="92D05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95400" y="1676400"/>
            <a:ext cx="72390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70" name="Picture 2" descr="C:\Users\79202\Desktop\книги\27707965-6334710-1076775-9--0-1541786626-1541786629-728-1-1541786629-728-32e9147584-15420132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4900" y="2000250"/>
            <a:ext cx="69342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79202\Desktop\orig (3).jpg"/>
          <p:cNvPicPr>
            <a:picLocks noChangeAspect="1" noChangeArrowheads="1"/>
          </p:cNvPicPr>
          <p:nvPr/>
        </p:nvPicPr>
        <p:blipFill>
          <a:blip r:embed="rId2">
            <a:lum bright="17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мультфильм»</a:t>
            </a:r>
            <a:endParaRPr lang="ru-RU" sz="3200" b="1" cap="all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38200" y="1600200"/>
            <a:ext cx="7391400" cy="36576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794" name="Picture 2" descr="C:\Users\79202\Desktop\готово мультфильм зад\ответы\Multik.UseMind.ORG_zveropoj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1447800"/>
            <a:ext cx="7086600" cy="3809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79202\Desktop\orig (3).jpg"/>
          <p:cNvPicPr>
            <a:picLocks noChangeAspect="1" noChangeArrowheads="1"/>
          </p:cNvPicPr>
          <p:nvPr/>
        </p:nvPicPr>
        <p:blipFill>
          <a:blip r:embed="rId2">
            <a:lum bright="17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мультфильм»</a:t>
            </a:r>
            <a:endParaRPr lang="ru-RU" sz="3200" b="1" cap="all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38200" y="1600200"/>
            <a:ext cx="7391400" cy="36576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818" name="Picture 2" descr="C:\Users\79202\Desktop\готово мультфильм зад\ответы\9391b975cfd727aee1ed8c5b9feb4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1524000"/>
            <a:ext cx="5178044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79202\Desktop\orig (3).jpg"/>
          <p:cNvPicPr>
            <a:picLocks noChangeAspect="1" noChangeArrowheads="1"/>
          </p:cNvPicPr>
          <p:nvPr/>
        </p:nvPicPr>
        <p:blipFill>
          <a:blip r:embed="rId2">
            <a:lum bright="17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мультфильм»</a:t>
            </a:r>
            <a:endParaRPr lang="ru-RU" sz="3200" b="1" cap="all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38200" y="1600200"/>
            <a:ext cx="7391400" cy="36576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842" name="Picture 2" descr="C:\Users\79202\Desktop\готово мультфильм зад\ответы\3780961_froz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489782"/>
            <a:ext cx="7010400" cy="3691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79202\Desktop\orig (3).jpg"/>
          <p:cNvPicPr>
            <a:picLocks noChangeAspect="1" noChangeArrowheads="1"/>
          </p:cNvPicPr>
          <p:nvPr/>
        </p:nvPicPr>
        <p:blipFill>
          <a:blip r:embed="rId2">
            <a:lum bright="17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мультфильм»</a:t>
            </a:r>
            <a:endParaRPr lang="ru-RU" sz="3200" b="1" cap="all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38200" y="1600200"/>
            <a:ext cx="7391400" cy="36576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866" name="Picture 2" descr="C:\Users\79202\Desktop\готово мультфильм зад\ответы\7a8d584a47762cf566c4de4fe294dd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399" y="1447800"/>
            <a:ext cx="6324601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79202\Desktop\orig (3).jpg"/>
          <p:cNvPicPr>
            <a:picLocks noChangeAspect="1" noChangeArrowheads="1"/>
          </p:cNvPicPr>
          <p:nvPr/>
        </p:nvPicPr>
        <p:blipFill>
          <a:blip r:embed="rId2">
            <a:lum bright="17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мультфильм»</a:t>
            </a:r>
            <a:endParaRPr lang="ru-RU" sz="3200" b="1" cap="all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38200" y="1600200"/>
            <a:ext cx="7391400" cy="36576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890" name="Picture 2" descr="C:\Users\79202\Desktop\готово мультфильм зад\ответы\414629_converted_orig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1371600"/>
            <a:ext cx="6773332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79202\Desktop\depositphotos_170292564-stock-photo-funny-smiley-background-ready-f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песня»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19200" y="2286000"/>
            <a:ext cx="6781800" cy="243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371601" y="2362200"/>
            <a:ext cx="655319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4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RASA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4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«Ты пчела, я пчеловод»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79202\Desktop\depositphotos_170292564-stock-photo-funny-smiley-background-ready-f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песня»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19200" y="2286000"/>
            <a:ext cx="6781800" cy="243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19200" y="2286000"/>
            <a:ext cx="68579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ЁЛКА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«На большом воздушном шаре»</a:t>
            </a:r>
          </a:p>
          <a:p>
            <a:pPr algn="ctr"/>
            <a:endParaRPr lang="ru-RU" sz="3600" b="1" u="sng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9202\Desktop\orig (4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фильм»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78486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Угадай, какой фильм зашифрован?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5200" y="54102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Верный ответ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2" name="Picture 2" descr="C:\Users\79202\Desktop\ДИСТ\для сайта ВК\15.06 в ВК\задания\5. алиса в стр чудес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667000"/>
            <a:ext cx="8153400" cy="2492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79202\Desktop\depositphotos_170292564-stock-photo-funny-smiley-background-ready-f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песня»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19200" y="2286000"/>
            <a:ext cx="6781800" cy="243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19200" y="2286000"/>
            <a:ext cx="68579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ТИМАТИ   БЕЛАРУССКИХ</a:t>
            </a:r>
          </a:p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«НЕЗАБУДКА»</a:t>
            </a:r>
          </a:p>
          <a:p>
            <a:pPr algn="ctr"/>
            <a:endParaRPr lang="ru-RU" sz="3600" b="1" u="sng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79202\Desktop\depositphotos_170292564-stock-photo-funny-smiley-background-ready-f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песня»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19200" y="2286000"/>
            <a:ext cx="6781800" cy="243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371601" y="2362200"/>
            <a:ext cx="655319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4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ZIVERT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4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«ЗЕЛЁНЫЕ ВОЛНЫ»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79202\Desktop\depositphotos_170292564-stock-photo-funny-smiley-background-ready-f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песня»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19200" y="2286000"/>
            <a:ext cx="6781800" cy="243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5257801"/>
            <a:ext cx="2286000" cy="1384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Вернуться к  следующему заданию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752600" y="6172200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19200" y="2286000"/>
            <a:ext cx="685799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4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IOWA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«БЬЁТ  БИТ»</a:t>
            </a:r>
            <a:endParaRPr lang="ru-RU" sz="3600" b="1" u="sng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79202\Desktop\12b83c9572c5caf38a4682289d5586d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01" y="0"/>
            <a:ext cx="9152501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43001" y="2209801"/>
            <a:ext cx="67056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ПОЗДРАВЛЯЮ!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КВИЗ «УМНИК-2» ПРОЙДЕН!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9202\Desktop\orig (4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фильм»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78486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Угадай, какой фильм зашифрован?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5200" y="54102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Верный ответ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9" name="Picture 3" descr="C:\Users\79202\Desktop\ДИСТ\для сайта ВК\15.06 в ВК\задания\8. трансформер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2590800"/>
            <a:ext cx="6532066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9202\Desktop\orig (4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фильм»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78486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Угадай, какой фильм зашифрован?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5200" y="54102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Верный ответ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7" name="Picture 3" descr="C:\Users\79202\Desktop\ДИСТ\для сайта ВК\15.06 в ВК\задания\4. гарри поттт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590800"/>
            <a:ext cx="6953250" cy="26153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9202\Desktop\orig (4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2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фильм»</a:t>
            </a:r>
            <a:endParaRPr lang="ru-RU" sz="32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78486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Угадай, какой фильм зашифрован?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5200" y="54102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Верный ответ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0" name="Picture 2" descr="C:\Users\79202\Desktop\ДИСТ\для сайта ВК\15.06 в ВК\задания\2.пиноккки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590800"/>
            <a:ext cx="6019799" cy="2342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79202\Desktop\ori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spc="0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книга»</a:t>
            </a:r>
            <a:endParaRPr lang="ru-RU" sz="3200" b="1" cap="all" spc="0" dirty="0">
              <a:ln w="0"/>
              <a:solidFill>
                <a:srgbClr val="92D05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95400" y="1676400"/>
            <a:ext cx="72390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Угадай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название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5200" y="54102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Верный ответ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195" name="Picture 3" descr="C:\Users\79202\Desktop\НОВЕНЬКОЕ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2438400"/>
            <a:ext cx="6471919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79202\Desktop\ori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b="1" cap="all" spc="0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раунд</a:t>
            </a:r>
            <a:br>
              <a:rPr lang="ru-RU" sz="3200" b="1" cap="all" spc="0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cap="all" dirty="0" err="1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Emoji</a:t>
            </a:r>
            <a:r>
              <a:rPr lang="en-US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32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книга»</a:t>
            </a:r>
            <a:endParaRPr lang="ru-RU" sz="3200" b="1" cap="all" spc="0" dirty="0">
              <a:ln w="0"/>
              <a:solidFill>
                <a:srgbClr val="92D05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95400" y="1676400"/>
            <a:ext cx="7239000" cy="35052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Угадай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название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2209800"/>
            <a:ext cx="769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5200" y="54102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Верный ответ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218" name="Picture 2" descr="C:\Users\79202\Desktop\НОВЕНЬКОЕ\война и ми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362200"/>
            <a:ext cx="69342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444</Words>
  <Application>Microsoft Office PowerPoint</Application>
  <PresentationFormat>Экран (4:3)</PresentationFormat>
  <Paragraphs>145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Arial</vt:lpstr>
      <vt:lpstr>Calibri</vt:lpstr>
      <vt:lpstr>Times New Roman</vt:lpstr>
      <vt:lpstr>Office Theme</vt:lpstr>
      <vt:lpstr>МУНИЦИПАЛЬНОЕ БЮДЖЕТНОЕ УЧРЕЖДЕНИЕ  «ЦЕНТР ВНЕШКОЛЬНОЙ РАБОТЫ»</vt:lpstr>
      <vt:lpstr>КВИЗ  «УМНИК» 2 игра </vt:lpstr>
      <vt:lpstr>I  раунд «Emoji - фильм»</vt:lpstr>
      <vt:lpstr>I  раунд «Emoji - фильм»</vt:lpstr>
      <vt:lpstr>I  раунд «Emoji - фильм»</vt:lpstr>
      <vt:lpstr>I  раунд «Emoji - фильм»</vt:lpstr>
      <vt:lpstr>I  раунд «Emoji - фильм»</vt:lpstr>
      <vt:lpstr>I I  раунд «Emoji - книга»</vt:lpstr>
      <vt:lpstr>I I  раунд «Emoji - книга»</vt:lpstr>
      <vt:lpstr>I I  раунд «Emoji - книга»</vt:lpstr>
      <vt:lpstr>I I  раунд «Emoji - книга»</vt:lpstr>
      <vt:lpstr>I I  раунд «Emoji - книга»</vt:lpstr>
      <vt:lpstr>I I I  раунд «Emoji - мультфильм»</vt:lpstr>
      <vt:lpstr>I I I  раунд «Emoji - мультфильм»</vt:lpstr>
      <vt:lpstr>I I I  раунд «Emoji - мультфильм»</vt:lpstr>
      <vt:lpstr>I I I  раунд «Emoji - мультфильм»</vt:lpstr>
      <vt:lpstr>I I I  раунд «Emoji - мультфильм»</vt:lpstr>
      <vt:lpstr>IV  раунд «Emoji - песня»</vt:lpstr>
      <vt:lpstr>IV  раунд «Emoji - песня»</vt:lpstr>
      <vt:lpstr>IV  раунд «Emoji - песня»</vt:lpstr>
      <vt:lpstr>IV  раунд «Emoji - песня»</vt:lpstr>
      <vt:lpstr>IV  раунд «Emoji - песня»</vt:lpstr>
      <vt:lpstr>I  раунд «Emoji - фильм»</vt:lpstr>
      <vt:lpstr>I  раунд «Emoji - фильм»</vt:lpstr>
      <vt:lpstr>I  раунд «Emoji - фильм»</vt:lpstr>
      <vt:lpstr>I  раунд «Emoji - фильм»</vt:lpstr>
      <vt:lpstr>I  раунд «Emoji - фильм»</vt:lpstr>
      <vt:lpstr>I I  раунд «Emoji - книга»</vt:lpstr>
      <vt:lpstr>I I  раунд «Emoji - книга»</vt:lpstr>
      <vt:lpstr>I I  раунд «Emoji - книга»</vt:lpstr>
      <vt:lpstr>I I  раунд «Emoji - книга»</vt:lpstr>
      <vt:lpstr>I I  раунд «Emoji - книга»</vt:lpstr>
      <vt:lpstr>I I I  раунд «Emoji - мультфильм»</vt:lpstr>
      <vt:lpstr>I I I  раунд «Emoji - мультфильм»</vt:lpstr>
      <vt:lpstr>I I I  раунд «Emoji - мультфильм»</vt:lpstr>
      <vt:lpstr>I I I  раунд «Emoji - мультфильм»</vt:lpstr>
      <vt:lpstr>I I I  раунд «Emoji - мультфильм»</vt:lpstr>
      <vt:lpstr>IV  раунд «Emoji - песня»</vt:lpstr>
      <vt:lpstr>IV  раунд «Emoji - песня»</vt:lpstr>
      <vt:lpstr>IV  раунд «Emoji - песня»</vt:lpstr>
      <vt:lpstr>IV  раунд «Emoji - песня»</vt:lpstr>
      <vt:lpstr>IV  раунд «Emoji - песня»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УЧРЕЖДЕНИЕ  «ЦЕНТР ВНЕШКОЛЬНОЙ РАБОТЫ»</dc:title>
  <dc:creator>79202</dc:creator>
  <cp:lastModifiedBy>Светлана</cp:lastModifiedBy>
  <cp:revision>37</cp:revision>
  <dcterms:created xsi:type="dcterms:W3CDTF">2020-06-09T09:51:54Z</dcterms:created>
  <dcterms:modified xsi:type="dcterms:W3CDTF">2020-06-10T12:16:29Z</dcterms:modified>
</cp:coreProperties>
</file>