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  <p:sldId id="288" r:id="rId6"/>
    <p:sldId id="289" r:id="rId7"/>
    <p:sldId id="290" r:id="rId8"/>
    <p:sldId id="291" r:id="rId9"/>
    <p:sldId id="267" r:id="rId10"/>
    <p:sldId id="292" r:id="rId11"/>
    <p:sldId id="293" r:id="rId12"/>
    <p:sldId id="294" r:id="rId13"/>
    <p:sldId id="295" r:id="rId14"/>
    <p:sldId id="269" r:id="rId15"/>
    <p:sldId id="296" r:id="rId16"/>
    <p:sldId id="297" r:id="rId17"/>
    <p:sldId id="298" r:id="rId18"/>
    <p:sldId id="299" r:id="rId19"/>
    <p:sldId id="274" r:id="rId20"/>
    <p:sldId id="301" r:id="rId21"/>
    <p:sldId id="300" r:id="rId22"/>
    <p:sldId id="302" r:id="rId23"/>
    <p:sldId id="303" r:id="rId24"/>
    <p:sldId id="279" r:id="rId25"/>
    <p:sldId id="305" r:id="rId26"/>
    <p:sldId id="304" r:id="rId27"/>
    <p:sldId id="306" r:id="rId28"/>
    <p:sldId id="312" r:id="rId29"/>
    <p:sldId id="307" r:id="rId30"/>
    <p:sldId id="311" r:id="rId31"/>
    <p:sldId id="308" r:id="rId32"/>
    <p:sldId id="309" r:id="rId33"/>
    <p:sldId id="310" r:id="rId34"/>
    <p:sldId id="317" r:id="rId35"/>
    <p:sldId id="316" r:id="rId36"/>
    <p:sldId id="313" r:id="rId37"/>
    <p:sldId id="314" r:id="rId38"/>
    <p:sldId id="315" r:id="rId39"/>
    <p:sldId id="318" r:id="rId40"/>
    <p:sldId id="319" r:id="rId41"/>
    <p:sldId id="320" r:id="rId42"/>
    <p:sldId id="321" r:id="rId43"/>
    <p:sldId id="322" r:id="rId44"/>
    <p:sldId id="324" r:id="rId45"/>
    <p:sldId id="326" r:id="rId46"/>
    <p:sldId id="325" r:id="rId47"/>
    <p:sldId id="327" r:id="rId48"/>
    <p:sldId id="323" r:id="rId49"/>
    <p:sldId id="280" r:id="rId50"/>
    <p:sldId id="328" r:id="rId51"/>
    <p:sldId id="329" r:id="rId52"/>
    <p:sldId id="330" r:id="rId53"/>
    <p:sldId id="331" r:id="rId54"/>
    <p:sldId id="332" r:id="rId5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7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3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610600" cy="3810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</a:t>
            </a:r>
            <a:br>
              <a:rPr lang="ru-RU" sz="28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«Центр внешкольной работы»</a:t>
            </a:r>
            <a:r>
              <a:rPr lang="ru-RU" sz="1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КВИЗ </a:t>
            </a:r>
            <a:b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«УМНИК»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4800600"/>
            <a:ext cx="3886200" cy="1295400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педагог-организатор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отдела РМЖ</a:t>
            </a:r>
          </a:p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Мещерякова Е.А.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smile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-ребусы»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371600"/>
            <a:ext cx="7467600" cy="6858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Разгадайте ребусы по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эмодзи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5410201"/>
            <a:ext cx="259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Верный ответ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1200" y="57912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5181600"/>
            <a:ext cx="3191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Бразилия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Аргентина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Испания</a:t>
            </a:r>
          </a:p>
        </p:txBody>
      </p:sp>
      <p:pic>
        <p:nvPicPr>
          <p:cNvPr id="8194" name="Picture 2" descr="C:\Users\79202\Desktop\622-6222939_emojibaile-sticker-icoonslove-salsa-dancing-emoj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" y="2362200"/>
            <a:ext cx="2514600" cy="2438400"/>
          </a:xfrm>
          <a:prstGeom prst="rect">
            <a:avLst/>
          </a:prstGeom>
          <a:noFill/>
        </p:spPr>
      </p:pic>
      <p:pic>
        <p:nvPicPr>
          <p:cNvPr id="8195" name="Picture 3" descr="C:\Users\79202\Desktop\VectorToons-soccer-b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2362200"/>
            <a:ext cx="2438400" cy="2433637"/>
          </a:xfrm>
          <a:prstGeom prst="rect">
            <a:avLst/>
          </a:prstGeom>
          <a:noFill/>
        </p:spPr>
      </p:pic>
      <p:pic>
        <p:nvPicPr>
          <p:cNvPr id="16" name="Picture 3" descr="C:\Users\79202\Desktop\CwbsLslWEAErOj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2362200"/>
            <a:ext cx="2438400" cy="2449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smile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-ребусы»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371600"/>
            <a:ext cx="7467600" cy="6858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Разгадайте ребусы по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эмодзи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5410201"/>
            <a:ext cx="259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Верный ответ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1200" y="55626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5181600"/>
            <a:ext cx="3191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Эквадор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Танзания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Камерун</a:t>
            </a:r>
          </a:p>
        </p:txBody>
      </p:sp>
      <p:pic>
        <p:nvPicPr>
          <p:cNvPr id="9218" name="Picture 2" descr="C:\Users\79202\Desktop\1f3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133600"/>
            <a:ext cx="1905000" cy="2255838"/>
          </a:xfrm>
          <a:prstGeom prst="rect">
            <a:avLst/>
          </a:prstGeom>
          <a:noFill/>
        </p:spPr>
      </p:pic>
      <p:pic>
        <p:nvPicPr>
          <p:cNvPr id="9219" name="Picture 3" descr="C:\Users\79202\Desktop\CwbsLslWEAErOj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133600"/>
            <a:ext cx="2133600" cy="2286000"/>
          </a:xfrm>
          <a:prstGeom prst="rect">
            <a:avLst/>
          </a:prstGeom>
          <a:noFill/>
        </p:spPr>
      </p:pic>
      <p:pic>
        <p:nvPicPr>
          <p:cNvPr id="9222" name="Picture 6" descr="C:\Users\79202\Desktop\unname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2133600"/>
            <a:ext cx="2057400" cy="2286000"/>
          </a:xfrm>
          <a:prstGeom prst="rect">
            <a:avLst/>
          </a:prstGeom>
          <a:noFill/>
        </p:spPr>
      </p:pic>
      <p:pic>
        <p:nvPicPr>
          <p:cNvPr id="9223" name="Picture 7" descr="C:\Users\79202\Desktop\и-юстрация-вектора-ву-кана-установ-енная-8376144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53200" y="21336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smile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-ребусы»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371600"/>
            <a:ext cx="7467600" cy="6858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Разгадайте ребусы по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эмодзи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5410201"/>
            <a:ext cx="259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Верный ответ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1200" y="55626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5181600"/>
            <a:ext cx="3191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Греция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Египет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Марокко</a:t>
            </a:r>
          </a:p>
        </p:txBody>
      </p:sp>
      <p:pic>
        <p:nvPicPr>
          <p:cNvPr id="10244" name="Picture 4" descr="C:\Users\79202\Desktop\origin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133600"/>
            <a:ext cx="2438400" cy="2590800"/>
          </a:xfrm>
          <a:prstGeom prst="rect">
            <a:avLst/>
          </a:prstGeom>
          <a:noFill/>
        </p:spPr>
      </p:pic>
      <p:pic>
        <p:nvPicPr>
          <p:cNvPr id="10247" name="Picture 7" descr="C:\Users\79202\Desktop\вектор-изайна-оранжевого-kawaii-значка-персонажа-из-му-ьтфи-ьма-п-о-970532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2133600"/>
            <a:ext cx="2590800" cy="2590800"/>
          </a:xfrm>
          <a:prstGeom prst="rect">
            <a:avLst/>
          </a:prstGeom>
          <a:noFill/>
        </p:spPr>
      </p:pic>
      <p:pic>
        <p:nvPicPr>
          <p:cNvPr id="10248" name="Picture 8" descr="C:\Users\79202\Desktop\emoji-clipart-walking-313453-806753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9800" y="2133600"/>
            <a:ext cx="2750012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smile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-ребусы»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371600"/>
            <a:ext cx="7467600" cy="6858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Разгадайте ребусы по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эмодзи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5410201"/>
            <a:ext cx="259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Верный ответ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1200" y="56388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5181600"/>
            <a:ext cx="3191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Польша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Беларусь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Германия</a:t>
            </a:r>
          </a:p>
        </p:txBody>
      </p:sp>
      <p:pic>
        <p:nvPicPr>
          <p:cNvPr id="11267" name="Picture 3" descr="C:\Users\79202\Desktop\1f3f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286000"/>
            <a:ext cx="2525110" cy="2362200"/>
          </a:xfrm>
          <a:prstGeom prst="rect">
            <a:avLst/>
          </a:prstGeom>
          <a:noFill/>
        </p:spPr>
      </p:pic>
      <p:pic>
        <p:nvPicPr>
          <p:cNvPr id="11268" name="Picture 4" descr="C:\Users\79202\Desktop\же-тый-значок-трактора-7930807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2286000"/>
            <a:ext cx="2645664" cy="2362200"/>
          </a:xfrm>
          <a:prstGeom prst="rect">
            <a:avLst/>
          </a:prstGeom>
          <a:noFill/>
        </p:spPr>
      </p:pic>
      <p:pic>
        <p:nvPicPr>
          <p:cNvPr id="11271" name="Picture 7" descr="C:\Users\79202\Desktop\эмодзи\13-136497_download-ai-file-emoji-de-batata-frit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286000"/>
            <a:ext cx="2599889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III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раунд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«Головоломки»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52600"/>
            <a:ext cx="64008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 задачу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79202\Desktop\ДИСТ\МОЯ\инт лига сайт ВК 3\Задача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514600"/>
            <a:ext cx="6019800" cy="32221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10200" y="58674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990599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III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раунд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«Головоломки»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914400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Какая фигура здесь лишняя?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0200" y="5867400"/>
            <a:ext cx="312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5" name="Picture 3" descr="C:\Users\79202\Desktop\1515726837_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133600"/>
            <a:ext cx="5715000" cy="36535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838199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III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раунд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«Головоломки»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371600"/>
            <a:ext cx="7924800" cy="762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какую цифру повернётся стрелочка?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0200" y="6019801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C:\Users\79202\Desktop\24677c914d00a37a85810869100a4784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981200"/>
            <a:ext cx="6553200" cy="4047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838199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III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раунд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«Головоломки»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2000" y="1371600"/>
            <a:ext cx="8077200" cy="1066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Подбери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буквенные ключи к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цифровым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0200" y="6019801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2" name="Picture 2" descr="C:\Users\79202\Desktop\99277387dba6243bca757195c5071f03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057400"/>
            <a:ext cx="5867400" cy="3889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761999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III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раунд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«Головоломки»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610600" cy="68580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Буква какого кубика соответствует кубику слева?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0200" y="6019801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6388" name="Picture 4" descr="C:\Users\79202\Desktop\5f21d3c6e1fab183dbd35a04e487b243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981200"/>
            <a:ext cx="72390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9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STOP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кадр»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3">
                    <a:lumMod val="75000"/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9400" y="2057400"/>
            <a:ext cx="2286000" cy="2438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Определите, из какого фильма или мультфильма кадр?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79202\Desktop\иниелектт нараб\screen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828800"/>
            <a:ext cx="6197600" cy="46482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629400" y="53340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43200" y="381001"/>
            <a:ext cx="6096000" cy="9905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же такое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квиз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90800" y="990600"/>
            <a:ext cx="6324600" cy="5638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31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отличный способ провести время в удовольствие!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Квиз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(от англ. </a:t>
            </a:r>
            <a:r>
              <a:rPr lang="ru-RU" sz="31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quiz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-  означает соревнование, в ходе которого один или несколько участников отвечают на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еще </a:t>
            </a:r>
            <a:r>
              <a:rPr lang="ru-RU" sz="31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квиз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это игра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которая принесет вам и вашей семье колоссальное удовольствие!</a:t>
            </a:r>
            <a:b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Сообразительность,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эрудиция и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чувство юмора,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вот главные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помощники </a:t>
            </a:r>
            <a:r>
              <a:rPr lang="ru-RU" sz="3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достижения победы!</a:t>
            </a:r>
            <a:endParaRPr lang="ru-RU" sz="3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9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STOP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кадр»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3">
                    <a:lumMod val="75000"/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9400" y="2057400"/>
            <a:ext cx="2286000" cy="2438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Определите, из какого фильма или мультфильма кадр?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9400" y="53340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458" name="Picture 2" descr="C:\Users\79202\Desktop\ДИСТ\для сайта ВК\the-hobbit-an-unexpected-406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76400"/>
            <a:ext cx="6217245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9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STOP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кадр»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3">
                    <a:lumMod val="75000"/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9400" y="2057400"/>
            <a:ext cx="2286000" cy="2438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Определите, из какого фильма или мультфильма кадр?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9400" y="53340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8434" name="Picture 2" descr="C:\Users\79202\Desktop\иниелектт нараб\квиз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825290"/>
            <a:ext cx="6323116" cy="4118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9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STOP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кадр»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3">
                    <a:lumMod val="75000"/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9400" y="2057400"/>
            <a:ext cx="2286000" cy="2438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Определите, из какого фильма или мультфильма кадр?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9400" y="53340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 descr="C:\Users\79202\Desktop\ДИСТ\для сайта ВК\2_4efac5e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00200"/>
            <a:ext cx="6248400" cy="4447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9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STOP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кадр»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3">
                    <a:lumMod val="75000"/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29400" y="2057400"/>
            <a:ext cx="2286000" cy="24384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Определите, из какого фильма или мультфильма кадр?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9400" y="533400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1507" name="Picture 3" descr="C:\Users\79202\Desktop\717878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76400"/>
            <a:ext cx="6071152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676399"/>
          </a:xfrm>
        </p:spPr>
        <p:txBody>
          <a:bodyPr/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«Случайный вопрос»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057400"/>
            <a:ext cx="5943600" cy="3657600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Чем раньше наполняли утюги?</a:t>
            </a:r>
          </a:p>
          <a:p>
            <a:pPr lvl="0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А) Горячей водой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Б) Нагретыми камнями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В) Горячим песком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Г) Раскаленными углями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19800" y="5867400"/>
            <a:ext cx="266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0667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«Случайный вопрос»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600200"/>
            <a:ext cx="8305800" cy="11430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Расположите эти триумфальные арки в хронологическом порядке (по дате завершения строительства).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10200" y="5943600"/>
            <a:ext cx="327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онлайн квиз большая игра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590800"/>
            <a:ext cx="777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3715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«Случайный вопрос»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19400" y="1752600"/>
            <a:ext cx="6019800" cy="3810000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Хвост какого животного похож на весло?</a:t>
            </a:r>
          </a:p>
          <a:p>
            <a:pPr lvl="0" algn="l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А) Бобра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Б) Белки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В) Лисы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Г) Медведя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0" y="5791200"/>
            <a:ext cx="29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«Случайный вопрос»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295400"/>
            <a:ext cx="6705600" cy="45720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зовут этого учёного?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3600" y="5943600"/>
            <a:ext cx="2743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Онлайн квиз большая игра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828800"/>
            <a:ext cx="5181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5333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«Случайный вопрос»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7315200" cy="4572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Очертание какой страны перед вами?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1200" y="5867400"/>
            <a:ext cx="2895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Рисунок 6" descr="онлайн квиз большая игра 1"/>
          <p:cNvPicPr/>
          <p:nvPr/>
        </p:nvPicPr>
        <p:blipFill>
          <a:blip r:embed="rId4" cstate="print">
            <a:lum bright="-37000" contrast="26000"/>
          </a:blip>
          <a:srcRect/>
          <a:stretch>
            <a:fillRect/>
          </a:stretch>
        </p:blipFill>
        <p:spPr bwMode="auto">
          <a:xfrm>
            <a:off x="2209800" y="1676400"/>
            <a:ext cx="5257800" cy="4191000"/>
          </a:xfrm>
          <a:prstGeom prst="rect">
            <a:avLst/>
          </a:prstGeom>
          <a:noFill/>
          <a:ln w="9525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749300" dist="342900" dir="5400000" sx="1000" sy="1000" algn="ctr" rotWithShape="0">
              <a:srgbClr val="000000">
                <a:alpha val="85000"/>
              </a:srgbClr>
            </a:outerShdw>
          </a:effectLst>
          <a:scene3d>
            <a:camera prst="orthographicFront"/>
            <a:lightRig rig="threePt" dir="t"/>
          </a:scene3d>
          <a:sp3d extrusionH="76200" contourW="57150">
            <a:contourClr>
              <a:srgbClr val="7030A0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lum bright="55000" contrast="-65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«Угадай слово»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1200" y="1676400"/>
            <a:ext cx="2743200" cy="3581400"/>
          </a:xfrm>
        </p:spPr>
        <p:txBody>
          <a:bodyPr>
            <a:normAutofit fontScale="55000" lnSpcReduction="20000"/>
          </a:bodyPr>
          <a:lstStyle/>
          <a:p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</a:p>
          <a:p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вами 4 картинки объединенные одним словом. </a:t>
            </a:r>
          </a:p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 за слово?</a:t>
            </a:r>
          </a:p>
          <a:p>
            <a:pPr algn="just"/>
            <a:endParaRPr lang="ru-RU" sz="55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УШИ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2530" name="Picture 2" descr="C:\Users\79202\Desktop\ДИСТ\МОЯ\УГАДАЙ СЛОВО 1\ответ\УШИ отв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676400"/>
            <a:ext cx="3652838" cy="4822197"/>
          </a:xfrm>
          <a:prstGeom prst="rect">
            <a:avLst/>
          </a:prstGeom>
          <a:noFill/>
        </p:spPr>
      </p:pic>
      <p:sp>
        <p:nvSpPr>
          <p:cNvPr id="8" name="Стрелка вправо 7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543800" cy="12192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КВИЗ  «УМНИК»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1600200"/>
            <a:ext cx="7467600" cy="50292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играть?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состоит из 5 раундов, в каждом раунде по 5 вопросов. Необходимо верно дать ответы на вопросы.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играете вдвоем: необходимо быстрее соперника дать верный ответ. За каждый правильный ответ  начисляется 1 балл. 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кого больше баллов, тот и побеждает.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Желаю удачи!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lum bright="55000" contrast="-65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«Угадай слово»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1200" y="1676400"/>
            <a:ext cx="2743200" cy="3352800"/>
          </a:xfrm>
        </p:spPr>
        <p:txBody>
          <a:bodyPr>
            <a:normAutofit fontScale="55000" lnSpcReduction="20000"/>
          </a:bodyPr>
          <a:lstStyle/>
          <a:p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</a:p>
          <a:p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вами 4 картинки объединенные одним словом. </a:t>
            </a:r>
          </a:p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 за слово?</a:t>
            </a:r>
          </a:p>
          <a:p>
            <a:pPr algn="just"/>
            <a:endParaRPr lang="ru-RU" sz="55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СОЧИ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C:\Users\79202\Desktop\ДИСТ\МОЯ\УГАДАЙ СЛОВО 1\ответ\СОЧИ отв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447800"/>
            <a:ext cx="3962400" cy="51234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lum bright="55000" contrast="-65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«Угадай слово»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2600" y="1676400"/>
            <a:ext cx="2971800" cy="3581400"/>
          </a:xfrm>
        </p:spPr>
        <p:txBody>
          <a:bodyPr>
            <a:normAutofit fontScale="55000" lnSpcReduction="20000"/>
          </a:bodyPr>
          <a:lstStyle/>
          <a:p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</a:p>
          <a:p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вами 4 картинки объединенные одним словом. </a:t>
            </a:r>
          </a:p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 за слово?</a:t>
            </a:r>
          </a:p>
          <a:p>
            <a:pPr algn="just"/>
            <a:endParaRPr lang="ru-RU" sz="55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ОТДЫХ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4" name="Picture 2" descr="C:\Users\79202\Desktop\ДИСТ\МОЯ\УГАДАЙ СЛОВО 1\ответ\ОТДЫХ отв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601633"/>
            <a:ext cx="3581400" cy="49515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lum bright="55000" contrast="-65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«Угадай слово»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62600" y="1676400"/>
            <a:ext cx="3200400" cy="3581400"/>
          </a:xfrm>
        </p:spPr>
        <p:txBody>
          <a:bodyPr>
            <a:normAutofit fontScale="55000" lnSpcReduction="20000"/>
          </a:bodyPr>
          <a:lstStyle/>
          <a:p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</a:p>
          <a:p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вами 4 картинки объединенные одним словом. </a:t>
            </a:r>
          </a:p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 за слово?</a:t>
            </a:r>
          </a:p>
          <a:p>
            <a:pPr algn="just"/>
            <a:endParaRPr lang="ru-RU" sz="55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ПУГАЛО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C:\Users\79202\Desktop\ДИСТ\МОЯ\УГАДАЙ СЛОВО 1\ответ\ПУГАЛО ответ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524000"/>
            <a:ext cx="3801843" cy="5156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lum bright="55000" contrast="-65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«Угадай слово»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8800" y="1676400"/>
            <a:ext cx="3200400" cy="3429000"/>
          </a:xfrm>
        </p:spPr>
        <p:txBody>
          <a:bodyPr>
            <a:normAutofit fontScale="47500" lnSpcReduction="20000"/>
          </a:bodyPr>
          <a:lstStyle/>
          <a:p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</a:p>
          <a:p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 вами 4 картинки объединенные одним словом. </a:t>
            </a:r>
          </a:p>
          <a:p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 за слово?</a:t>
            </a:r>
          </a:p>
          <a:p>
            <a:pPr algn="just"/>
            <a:endParaRPr lang="ru-RU" sz="55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ПРОШЛОЕ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C:\Users\79202\Desktop\ДИСТ\МОЯ\УГАДАЙ СЛОВО 1\ответ\ПРОШЛОЕ ответ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76400"/>
            <a:ext cx="3886200" cy="4955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smile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-ребусы»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371600"/>
            <a:ext cx="7467600" cy="6858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Разгадайте ребусы по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эмодзи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5410201"/>
            <a:ext cx="259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Верный ответ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2209800"/>
            <a:ext cx="6934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4400" b="1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Тайланд</a:t>
            </a:r>
            <a:endParaRPr lang="ru-RU" sz="44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sz="44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 вкусных экзотических фруктов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Страна королевских слонов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Популярные курорты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smile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-ребусы»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371600"/>
            <a:ext cx="7467600" cy="6858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Разгадайте ребусы по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эмодзи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5410201"/>
            <a:ext cx="259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Верный ответ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2133600"/>
            <a:ext cx="838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4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Аргентина</a:t>
            </a:r>
          </a:p>
          <a:p>
            <a:pPr marL="342900" indent="-342900" algn="ctr"/>
            <a:endParaRPr lang="ru-RU" sz="44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1.Родина аргентинского танго</a:t>
            </a:r>
          </a:p>
          <a:p>
            <a:pPr marL="342900" indent="-342900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 стране самый популярный вид </a:t>
            </a:r>
            <a:r>
              <a:rPr lang="ru-RU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спорта-футбол</a:t>
            </a: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3.Самый популярный напиток-кофе</a:t>
            </a:r>
          </a:p>
          <a:p>
            <a:pPr marL="342900" indent="-342900"/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smile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-ребусы»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371600"/>
            <a:ext cx="7467600" cy="6858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Разгадайте ребусы по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эмодзи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5410201"/>
            <a:ext cx="259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Верный ответ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2209800"/>
            <a:ext cx="7239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44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Эквадор</a:t>
            </a:r>
          </a:p>
          <a:p>
            <a:pPr marL="342900" indent="-342900"/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1.Крупный поставщик кофе и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бананов</a:t>
            </a: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2.Славится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живописными вулканами</a:t>
            </a:r>
          </a:p>
          <a:p>
            <a:pPr marL="342900" indent="-342900"/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3.Родина </a:t>
            </a:r>
            <a:r>
              <a:rPr lang="ru-RU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галапагосских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черепах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smile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-ребусы»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371600"/>
            <a:ext cx="7467600" cy="6858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Разгадайте ребусы по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эмодзи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5410201"/>
            <a:ext cx="259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Верный ответ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2209800"/>
            <a:ext cx="76962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4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Марокко</a:t>
            </a:r>
          </a:p>
          <a:p>
            <a:pPr marL="342900" indent="-342900" algn="ctr"/>
            <a:endParaRPr lang="ru-RU" sz="40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Полное название Королевство Марокко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Производство  самых вкусных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мандаринов</a:t>
            </a: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юди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занимаются целый год сёрфингом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smile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-ребусы»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371600"/>
            <a:ext cx="7467600" cy="6858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Разгадайте ребусы по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эмодзи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5410201"/>
            <a:ext cx="259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Верный ответ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2000" y="1905001"/>
            <a:ext cx="8153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ru-RU" sz="3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Беларусь</a:t>
            </a:r>
          </a:p>
          <a:p>
            <a:pPr marL="342900" indent="-342900" algn="ctr"/>
            <a:endParaRPr lang="ru-RU" sz="4000" b="1" u="sng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Брестская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крепость -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важнейший памятник Второй мировой войны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10 трактор в мире из Беларуси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181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картофеля в год приходится на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одного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жителя страны</a:t>
            </a:r>
          </a:p>
          <a:p>
            <a:pPr marL="342900" indent="-342900"/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III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раунд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«Головоломки»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6400800" cy="6858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 задачу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654" name="Picture 6" descr="C:\Users\79202\Desktop\2dc48dc7a242a7a18778752dd4fc6152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905000"/>
            <a:ext cx="6248400" cy="3222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lum bright="55000" contrast="-65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«Угадай слово»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3600" y="1676400"/>
            <a:ext cx="2895600" cy="35814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 вами 4 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картинки, 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объединенные одним словом. </a:t>
            </a: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 за слово?</a:t>
            </a:r>
          </a:p>
          <a:p>
            <a:pPr algn="just"/>
            <a:endParaRPr lang="ru-RU" sz="55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подсказка - </a:t>
            </a:r>
            <a:r>
              <a:rPr lang="ru-RU" sz="55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оличество букв</a:t>
            </a:r>
            <a:endParaRPr lang="ru-RU" sz="55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55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подсказка</a:t>
            </a:r>
            <a:r>
              <a:rPr lang="ru-RU" sz="55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некоторые 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букв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входят в 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слово</a:t>
            </a:r>
            <a:endParaRPr lang="ru-RU" sz="55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79202\Desktop\ДИСТ\МОЯ\УГАДАЙ СЛОВО 1\вопрос\УШИ 3Б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1676400"/>
            <a:ext cx="3886200" cy="48451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324600" y="54102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457199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III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раунд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«Головоломки»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53000" y="1295400"/>
            <a:ext cx="4191000" cy="3733800"/>
          </a:xfrm>
        </p:spPr>
        <p:txBody>
          <a:bodyPr>
            <a:normAutofit fontScale="25000" lnSpcReduction="20000"/>
          </a:bodyPr>
          <a:lstStyle/>
          <a:p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Первая фигура лишняя.</a:t>
            </a:r>
            <a:b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Имеется четыре признака (отличия) каждой фигуры, каждый из которых может принимать одно из двух значений:</a:t>
            </a:r>
            <a:b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Форма: квадрат - круг</a:t>
            </a:r>
            <a:b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Цвет: красный - зеленый</a:t>
            </a:r>
            <a:b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Обводка: есть - нет</a:t>
            </a:r>
            <a:b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Размер: большой - маленький</a:t>
            </a:r>
            <a:b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имеет место первый вариант, ставим 0, если второй, ставим 1. Таким образом, совокупность признаков каждой фигуры можно записать следующим образом:</a:t>
            </a:r>
            <a:b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Фигура 1: 0000</a:t>
            </a:r>
            <a:b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Фигура 2: 0010</a:t>
            </a:r>
            <a:b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Фигура 3: 1000</a:t>
            </a:r>
            <a:b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Фигура 4: 0100</a:t>
            </a:r>
            <a:b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Фигура 5: 0001</a:t>
            </a:r>
            <a:b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C:\Users\79202\Desktop\1515726829_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4724400" cy="3810000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533400" y="4876800"/>
            <a:ext cx="4191000" cy="1676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Первая фигура отличается от остальных тем, что не обладает никаким из отличий. Остальные фигуры отличаются ровно одним из четырех вышеперечисленных признаков.</a:t>
            </a:r>
            <a:b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6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III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раунд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«Головоломки»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1600200"/>
            <a:ext cx="2438400" cy="2590800"/>
          </a:xfrm>
        </p:spPr>
        <p:txBody>
          <a:bodyPr>
            <a:normAutofit fontScale="32500" lnSpcReduction="20000"/>
          </a:bodyPr>
          <a:lstStyle/>
          <a:p>
            <a:r>
              <a:rPr lang="ru-RU" sz="9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 задачу</a:t>
            </a:r>
          </a:p>
          <a:p>
            <a:endParaRPr lang="ru-RU" sz="7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Стрелка повернётся на 2</a:t>
            </a:r>
            <a:endParaRPr lang="ru-RU" sz="7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9" name="Picture 3" descr="C:\Users\79202\Desktop\24677c914d00a37a85810869100a4784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600200"/>
            <a:ext cx="6019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III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раунд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«Головоломки»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24600" y="1676400"/>
            <a:ext cx="2438400" cy="28194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 задачу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А-2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Б-4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В-3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Г-6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Д-5</a:t>
            </a:r>
          </a:p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Е-1</a:t>
            </a:r>
          </a:p>
          <a:p>
            <a:endParaRPr lang="ru-RU" sz="1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22" name="Picture 2" descr="C:\Users\79202\Desktop\99277387dba6243bca757195c5071f03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600199"/>
            <a:ext cx="5638800" cy="49096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685799"/>
          </a:xfrm>
        </p:spPr>
        <p:txBody>
          <a:bodyPr>
            <a:normAutofit fontScale="90000"/>
          </a:bodyPr>
          <a:lstStyle/>
          <a:p>
            <a:r>
              <a:rPr lang="en-U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III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раунд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«Головоломки»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7000" y="1600200"/>
            <a:ext cx="2286000" cy="20574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Реши задачу</a:t>
            </a:r>
          </a:p>
          <a:p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 А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746" name="Picture 2" descr="C:\Users\79202\Desktop\5f21d3c6e1fab183dbd35a04e487b243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1" y="1371600"/>
            <a:ext cx="59436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9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STOP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кадр»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3">
                    <a:lumMod val="75000"/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1905000"/>
            <a:ext cx="2514600" cy="3124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ТАЙНА ТРЕТЬЕЙ ПЛАНЕТЫ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794" name="Picture 2" descr="C:\Users\79202\Desktop\123267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1676400"/>
            <a:ext cx="5181600" cy="48698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9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STOP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кадр»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3">
                    <a:lumMod val="75000"/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1905000"/>
            <a:ext cx="2514600" cy="3124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ХОББИТ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9" name="Picture 3" descr="C:\Users\79202\Desktop\the_hobbit_the_desolation_of_smaug_by_vgwallpapers-d6xk8f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828800"/>
            <a:ext cx="5943599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9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STOP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кадр»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3">
                    <a:lumMod val="75000"/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1905000"/>
            <a:ext cx="2514600" cy="3124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РАПУНЦЕЛЬ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2" name="Picture 2" descr="C:\Users\79202\Desktop\tangled-max-kiusaa-eugene-tapetti-3750x3000-14154_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52600"/>
            <a:ext cx="5715000" cy="4759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9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STOP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кадр»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3">
                    <a:lumMod val="75000"/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1905000"/>
            <a:ext cx="2514600" cy="3124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endParaRPr lang="ru-RU" sz="2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ХРОНИКИ НАРНИИ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866" name="Picture 2" descr="C:\Users\79202\Desktop\s1200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905000"/>
            <a:ext cx="60960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lum bright="9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</a:t>
            </a:r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STOP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3">
                      <a:lumMod val="75000"/>
                      <a:alpha val="6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кадр»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3">
                    <a:lumMod val="75000"/>
                    <a:alpha val="6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00800" y="1905000"/>
            <a:ext cx="2514600" cy="3124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Ответ: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ТАЙНАЯ ЖИЗНЬ ДОМАШНИХ ЖИВОТНЫХ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C:\Users\79202\Desktop\s1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1" y="1905000"/>
            <a:ext cx="601980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828799"/>
          </a:xfrm>
        </p:spPr>
        <p:txBody>
          <a:bodyPr/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«Случайный вопрос»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743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ОТВЕТ: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«Г»   РАСКАЛЁННЫЕ УГЛИ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lum bright="55000" contrast="-65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«Угадай слово»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3600" y="1676400"/>
            <a:ext cx="2895600" cy="35814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 вами 4 картинки объединенные одним словом. </a:t>
            </a: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 за слово?</a:t>
            </a:r>
          </a:p>
          <a:p>
            <a:pPr algn="just"/>
            <a:endParaRPr lang="ru-RU" sz="55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подсказка - количество 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букв</a:t>
            </a:r>
          </a:p>
          <a:p>
            <a:pPr algn="just"/>
            <a:endParaRPr lang="ru-RU" sz="55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 подсказка</a:t>
            </a:r>
            <a:r>
              <a:rPr lang="ru-RU" sz="55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из букв входят в слово</a:t>
            </a: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24600" y="54102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79202\Desktop\ДИСТ\МОЯ\УГАДАЙ СЛОВО 1\вопрос\СОЧИ 4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524000"/>
            <a:ext cx="3810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828799"/>
          </a:xfrm>
        </p:spPr>
        <p:txBody>
          <a:bodyPr/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«Случайный вопрос»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05600" y="2667000"/>
            <a:ext cx="2133600" cy="16764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ОТВЕТ: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А В С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онлайн квиз большая игра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133600"/>
            <a:ext cx="60864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828799"/>
          </a:xfrm>
        </p:spPr>
        <p:txBody>
          <a:bodyPr/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«Случайный вопрос»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743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ОТВЕТ: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«А»   ХВОСТ БОБРА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12953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«Случайный вопрос»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743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ОТВЕТ:</a:t>
            </a:r>
            <a:r>
              <a:rPr lang="ru-RU" dirty="0" smtClean="0"/>
              <a:t> Никола Тесла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53200" y="5105400"/>
            <a:ext cx="243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890" name="Picture 2" descr="C:\Users\79202\Desktop\0007-007-Tesla-Nikola-1856-1943-amerikanskij-izobretatel-v-oblas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6324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828799"/>
          </a:xfrm>
        </p:spPr>
        <p:txBody>
          <a:bodyPr/>
          <a:lstStyle/>
          <a:p>
            <a:r>
              <a:rPr lang="en-US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 </a:t>
            </a: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раунд</a:t>
            </a:r>
            <a:b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b="1" dirty="0" smtClean="0">
                <a:ln w="900" cmpd="sng">
                  <a:solidFill>
                    <a:srgbClr val="00B050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«Случайный вопрос»</a:t>
            </a:r>
            <a:endParaRPr lang="ru-RU" b="1" dirty="0">
              <a:ln w="900" cmpd="sng">
                <a:solidFill>
                  <a:srgbClr val="00B050">
                    <a:alpha val="55000"/>
                  </a:srgb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27432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ОТВЕТ: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«А»   ХВОСТ БОБРА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77000" y="5105400"/>
            <a:ext cx="2362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Вернуться к  следующему заданию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8001000" y="6019800"/>
            <a:ext cx="6096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524000"/>
            <a:ext cx="8610600" cy="36576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учреждение дополнительного образования</a:t>
            </a:r>
            <a:br>
              <a:rPr lang="ru-RU" sz="2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«Центр внешкольной работы»</a:t>
            </a:r>
            <a:br>
              <a:rPr lang="ru-RU" sz="2400" b="1" dirty="0" smtClean="0">
                <a:ln w="31550" cmpd="sng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ПОЗДРАВЛЯЕМ!</a:t>
            </a:r>
            <a:br>
              <a:rPr lang="ru-RU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КВИЗ «УМНИК» ПРОЙДЕН</a:t>
            </a:r>
            <a:br>
              <a:rPr lang="ru-RU" sz="6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638800"/>
            <a:ext cx="7391400" cy="9144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lum bright="55000" contrast="-65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«Угадай слово»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3600" y="1676400"/>
            <a:ext cx="2895600" cy="35814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 вами 4 картинки объединенные одним словом. </a:t>
            </a: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 за слово?</a:t>
            </a:r>
          </a:p>
          <a:p>
            <a:pPr algn="just"/>
            <a:endParaRPr lang="ru-RU" sz="55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подсказка - количество 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букв</a:t>
            </a:r>
          </a:p>
          <a:p>
            <a:pPr algn="just"/>
            <a:endParaRPr lang="ru-RU" sz="55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2подсказка - </a:t>
            </a:r>
            <a:r>
              <a:rPr lang="ru-RU" sz="55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из букв входят в слово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24600" y="54102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79202\Desktop\ДИСТ\МОЯ\УГАДАЙ СЛОВО 1\вопрос\ОТДЫХ 5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76400"/>
            <a:ext cx="3830881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lum bright="55000" contrast="-65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«Угадай слово»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3600" y="1676400"/>
            <a:ext cx="2895600" cy="35814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 вами 4 картинки объединенные одним словом. </a:t>
            </a: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 за слово?</a:t>
            </a:r>
          </a:p>
          <a:p>
            <a:pPr algn="just"/>
            <a:endParaRPr lang="ru-RU" sz="55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подсказка. Количество букв</a:t>
            </a:r>
          </a:p>
          <a:p>
            <a:pPr algn="just"/>
            <a:endParaRPr lang="ru-RU" sz="55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2подсказка. Буквы. Некоторые из них входят в слово.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24600" y="54102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 descr="C:\Users\79202\Desktop\ДИСТ\МОЯ\УГАДАЙ СЛОВО 1\вопрос\ПУГАЛО 6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1600200"/>
            <a:ext cx="3917239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lum bright="55000" contrast="-65000"/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914399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 </a:t>
            </a: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«Угадай слово»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43600" y="1676400"/>
            <a:ext cx="2895600" cy="3581400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Вопрос:</a:t>
            </a: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Перед вами 4 картинки объединенные одним словом. </a:t>
            </a: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это за слово?</a:t>
            </a:r>
          </a:p>
          <a:p>
            <a:pPr algn="just"/>
            <a:endParaRPr lang="ru-RU" sz="55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подсказка - количество </a:t>
            </a:r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букв</a:t>
            </a:r>
          </a:p>
          <a:p>
            <a:pPr algn="just"/>
            <a:endParaRPr lang="ru-RU" sz="55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55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2подсказка - </a:t>
            </a:r>
            <a:r>
              <a:rPr lang="ru-RU" sz="55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некоторые из букв входят в слово</a:t>
            </a:r>
          </a:p>
          <a:p>
            <a:pPr algn="just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24600" y="5410200"/>
            <a:ext cx="2438400" cy="533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C:\Users\79202\Desktop\ДИСТ\МОЯ\УГАДАЙ СЛОВО 1\вопрос\ПРОШЛОЕ 7Б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1676400"/>
            <a:ext cx="390451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79202\Desktop\иниелектт нараб\613ed92a902d2956cec13dbe4ec05d81--team-building-questions-the-ministry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2191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II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раунд</a:t>
            </a:r>
            <a:b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smile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-ребусы»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1371600"/>
            <a:ext cx="7467600" cy="68580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Разгадайте ребусы по </a:t>
            </a:r>
            <a:r>
              <a:rPr lang="ru-RU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эмодзи</a:t>
            </a:r>
            <a:endParaRPr lang="ru-RU" b="1" dirty="0" smtClean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5410201"/>
            <a:ext cx="259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Верный ответ</a:t>
            </a:r>
            <a:endParaRPr lang="ru-R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79202\Desktop\ананас-с-листвой-служа-как-крутой-стиль-причесок-солнечные-очки-1489938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981200"/>
            <a:ext cx="2457450" cy="2988790"/>
          </a:xfrm>
          <a:prstGeom prst="rect">
            <a:avLst/>
          </a:prstGeom>
          <a:noFill/>
        </p:spPr>
      </p:pic>
      <p:pic>
        <p:nvPicPr>
          <p:cNvPr id="7171" name="Picture 3" descr="C:\Users\79202\Desktop\1f4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2057400"/>
            <a:ext cx="2362200" cy="2971800"/>
          </a:xfrm>
          <a:prstGeom prst="rect">
            <a:avLst/>
          </a:prstGeom>
          <a:noFill/>
        </p:spPr>
      </p:pic>
      <p:pic>
        <p:nvPicPr>
          <p:cNvPr id="7172" name="Picture 4" descr="C:\Users\79202\Desktop\7-75233_palm-tree-icon-palm-tree-icon-transparen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1981200"/>
            <a:ext cx="2454718" cy="304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791200" y="5791200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hlinkClick r:id="rId6" action="ppaction://hlinksldjump"/>
              </a:rPr>
              <a:t>Верный ответ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90600" y="5181600"/>
            <a:ext cx="31911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Тайланд</a:t>
            </a: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Вьетнам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Индия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968</Words>
  <Application>Microsoft Office PowerPoint</Application>
  <PresentationFormat>Экран (4:3)</PresentationFormat>
  <Paragraphs>362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8" baseType="lpstr">
      <vt:lpstr>Arial</vt:lpstr>
      <vt:lpstr>Calibri</vt:lpstr>
      <vt:lpstr>Times New Roman</vt:lpstr>
      <vt:lpstr>Office Theme</vt:lpstr>
      <vt:lpstr>Муниципальное бюджетное учреждение дополнительного образования «Центр внешкольной работы»    КВИЗ  «УМНИК»</vt:lpstr>
      <vt:lpstr>Что же такое квиз? </vt:lpstr>
      <vt:lpstr>КВИЗ  «УМНИК»</vt:lpstr>
      <vt:lpstr>I  раунд «Угадай слово»</vt:lpstr>
      <vt:lpstr>I  раунд «Угадай слово»</vt:lpstr>
      <vt:lpstr>I  раунд «Угадай слово»</vt:lpstr>
      <vt:lpstr>I  раунд «Угадай слово»</vt:lpstr>
      <vt:lpstr>I  раунд «Угадай слово»</vt:lpstr>
      <vt:lpstr>II  раунд «smile-ребусы»</vt:lpstr>
      <vt:lpstr>II  раунд «smile-ребусы»</vt:lpstr>
      <vt:lpstr>II  раунд «smile-ребусы»</vt:lpstr>
      <vt:lpstr>II  раунд «smile-ребусы»</vt:lpstr>
      <vt:lpstr>II  раунд «smile-ребусы»</vt:lpstr>
      <vt:lpstr>III  раунд «Головоломки»</vt:lpstr>
      <vt:lpstr>III  раунд «Головоломки»</vt:lpstr>
      <vt:lpstr>III  раунд «Головоломки»</vt:lpstr>
      <vt:lpstr>III  раунд «Головоломки»</vt:lpstr>
      <vt:lpstr>III  раунд «Головоломки»</vt:lpstr>
      <vt:lpstr>IV  раунд «STOPкадр»</vt:lpstr>
      <vt:lpstr>IV  раунд «STOPкадр»</vt:lpstr>
      <vt:lpstr>IV  раунд «STOPкадр»</vt:lpstr>
      <vt:lpstr>IV  раунд «STOPкадр»</vt:lpstr>
      <vt:lpstr>IV  раунд «STOPкадр»</vt:lpstr>
      <vt:lpstr>V  раунд «Случайный вопрос»</vt:lpstr>
      <vt:lpstr>V  раунд «Случайный вопрос»</vt:lpstr>
      <vt:lpstr>V  раунд «Случайный вопрос»</vt:lpstr>
      <vt:lpstr>V  раунд «Случайный вопрос»</vt:lpstr>
      <vt:lpstr>V  раунд «Случайный вопрос»</vt:lpstr>
      <vt:lpstr>I  раунд «Угадай слово»</vt:lpstr>
      <vt:lpstr>I  раунд «Угадай слово»</vt:lpstr>
      <vt:lpstr>I  раунд «Угадай слово»</vt:lpstr>
      <vt:lpstr>I  раунд «Угадай слово»</vt:lpstr>
      <vt:lpstr>I  раунд «Угадай слово»</vt:lpstr>
      <vt:lpstr>II  раунд «smile-ребусы»</vt:lpstr>
      <vt:lpstr>II  раунд «smile-ребусы»</vt:lpstr>
      <vt:lpstr>II  раунд «smile-ребусы»</vt:lpstr>
      <vt:lpstr>II  раунд «smile-ребусы»</vt:lpstr>
      <vt:lpstr>II  раунд «smile-ребусы»</vt:lpstr>
      <vt:lpstr>III  раунд «Головоломки»</vt:lpstr>
      <vt:lpstr>III  раунд «Головоломки»</vt:lpstr>
      <vt:lpstr>III  раунд «Головоломки»</vt:lpstr>
      <vt:lpstr>III  раунд «Головоломки»</vt:lpstr>
      <vt:lpstr>III  раунд «Головоломки»</vt:lpstr>
      <vt:lpstr>IV  раунд «STOPкадр»</vt:lpstr>
      <vt:lpstr>IV  раунд «STOPкадр»</vt:lpstr>
      <vt:lpstr>IV  раунд «STOPкадр»</vt:lpstr>
      <vt:lpstr>IV  раунд «STOPкадр»</vt:lpstr>
      <vt:lpstr>IV  раунд «STOPкадр»</vt:lpstr>
      <vt:lpstr>V  раунд «Случайный вопрос»</vt:lpstr>
      <vt:lpstr>V  раунд «Случайный вопрос»</vt:lpstr>
      <vt:lpstr>V  раунд «Случайный вопрос»</vt:lpstr>
      <vt:lpstr>V  раунд «Случайный вопрос»</vt:lpstr>
      <vt:lpstr>V  раунд «Случайный вопрос»</vt:lpstr>
      <vt:lpstr>Муниципальное бюджетное учреждение дополнительного образования «Центр внешкольной работы»  ПОЗДРАВЛЯЕМ! КВИЗ «УМНИК» ПРОЙДЕН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учреждение дополнительного образования «Центр внешкольной работы»    КВИЗ  УМНИК</dc:title>
  <dc:creator>79202</dc:creator>
  <cp:lastModifiedBy>Светлана</cp:lastModifiedBy>
  <cp:revision>61</cp:revision>
  <dcterms:created xsi:type="dcterms:W3CDTF">2020-06-02T10:08:18Z</dcterms:created>
  <dcterms:modified xsi:type="dcterms:W3CDTF">2020-06-04T10:52:08Z</dcterms:modified>
</cp:coreProperties>
</file>