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65" autoAdjust="0"/>
    <p:restoredTop sz="94660"/>
  </p:normalViewPr>
  <p:slideViewPr>
    <p:cSldViewPr>
      <p:cViewPr varScale="1">
        <p:scale>
          <a:sx n="73" d="100"/>
          <a:sy n="73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FF6E-9754-4AB6-B663-D598DEC0FD6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439E-B947-4A0E-B984-30BAAF866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FF6E-9754-4AB6-B663-D598DEC0FD6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439E-B947-4A0E-B984-30BAAF866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FF6E-9754-4AB6-B663-D598DEC0FD6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439E-B947-4A0E-B984-30BAAF866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FF6E-9754-4AB6-B663-D598DEC0FD6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439E-B947-4A0E-B984-30BAAF866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FF6E-9754-4AB6-B663-D598DEC0FD6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439E-B947-4A0E-B984-30BAAF866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FF6E-9754-4AB6-B663-D598DEC0FD6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439E-B947-4A0E-B984-30BAAF866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FF6E-9754-4AB6-B663-D598DEC0FD6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439E-B947-4A0E-B984-30BAAF866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FF6E-9754-4AB6-B663-D598DEC0FD6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439E-B947-4A0E-B984-30BAAF866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FF6E-9754-4AB6-B663-D598DEC0FD6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439E-B947-4A0E-B984-30BAAF866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FF6E-9754-4AB6-B663-D598DEC0FD6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439E-B947-4A0E-B984-30BAAF866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FF6E-9754-4AB6-B663-D598DEC0FD6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439E-B947-4A0E-B984-30BAAF866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4FF6E-9754-4AB6-B663-D598DEC0FD6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439E-B947-4A0E-B984-30BAAF866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-online.ru/azbuka-kirilla-i-mefodiya-bukvy-ih-znachenie-i-rasshifrovka-poslanie-potomkam/" TargetMode="External"/><Relationship Id="rId7" Type="http://schemas.openxmlformats.org/officeDocument/2006/relationships/hyperlink" Target="https://slavyanskieoberegi.ru/bukvica-slavyanskay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sportal.ru/shkola/russkiy-yazyk/library/2013/03/06/urok-istoriya-russkogo-alfavita-ot-azbuki-do-nashikh-dney" TargetMode="External"/><Relationship Id="rId5" Type="http://schemas.openxmlformats.org/officeDocument/2006/relationships/hyperlink" Target="https://www.sites.google.com/site/skazobukvah/istoria" TargetMode="External"/><Relationship Id="rId4" Type="http://schemas.openxmlformats.org/officeDocument/2006/relationships/hyperlink" Target="https://ru.wikipedia.org/wiki/&#1041;&#1091;&#1082;&#1074;&#1072;&#1088;&#1100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ram-v-sovetskom.cerkov.ru/files/2014/07/%D0%91%D0%B8%D0%B1%D0%BB%D0%B8%D0%BE%D0%B3%D1%80%D0%B0%D1%84%D0%B8%D1%87%D0%B5%D1%81%D0%BA%D0%B8%D0%B5-%D1%83%D1%80%D0%BE%D0%BA%D0%B81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ram-v-sovetskom.cerkov.ru/files/2014/07/%D0%91%D0%B8%D0%B1%D0%BB%D0%B8%D0%BE%D0%B3%D1%80%D0%B0%D1%84%D0%B8%D1%87%D0%B5%D1%81%D0%BA%D0%B8%D0%B5-%D1%83%D1%80%D0%BE%D0%BA%D0%B81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ram-v-sovetskom.cerkov.ru/files/2014/07/%D0%91%D0%B8%D0%B1%D0%BB%D0%B8%D0%BE%D0%B3%D1%80%D0%B0%D1%84%D0%B8%D1%87%D0%B5%D1%81%D0%BA%D0%B8%D0%B5-%D1%83%D1%80%D0%BE%D0%BA%D0%B81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9202\Desktop\Powerpoint-Church-Templates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7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«Великое русское слово»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86742" cy="1500198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 и подростков от 7 до 17 лет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 :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педагог-организатор отдела РМЖ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Мещерякова Е.А.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79202\Desktop\uouaauau_uauaouuu_u_uuauuuu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43050"/>
            <a:ext cx="6143668" cy="3494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Powerpoint-Church-Templates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3.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928802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рождения братьев-просветителей Кирилла и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город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Солунь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Македонии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79202\Desktop\с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928934"/>
            <a:ext cx="4548218" cy="2944794"/>
          </a:xfrm>
          <a:prstGeom prst="rect">
            <a:avLst/>
          </a:prstGeom>
          <a:noFill/>
        </p:spPr>
      </p:pic>
      <p:pic>
        <p:nvPicPr>
          <p:cNvPr id="6" name="Picture 6" descr="C:\Users\79202\Desktop\str-cn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14291"/>
            <a:ext cx="1571606" cy="17933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215206" y="500042"/>
            <a:ext cx="1500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НАЖАТЬ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 ДЛЯ ВОЗВРАТА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 К ВОПРОСАМ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Powerpoint-Church-Templates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4.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428736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семи столетий.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6" descr="C:\Users\79202\Desktop\str-c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1"/>
            <a:ext cx="1571606" cy="17933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215206" y="571480"/>
            <a:ext cx="1500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НАЖАТЬ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ДЛЯ ВОЗВРАТА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К ВОПРОСАМ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79202\Desktop\МАЙ ДИСТ\день сл пись\30c3e474b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143116"/>
            <a:ext cx="4333882" cy="3386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Powerpoint-Church-Templates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5.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214554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буква – буквица – начинала каждую новую главу. Буквица необыкновенно красива: в виде прекрасной птицы или цветка, она расписывалась яркими, чаще красными цветами- от туда и пошло название «красная строка».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C:\Users\79202\Desktop\str-c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1"/>
            <a:ext cx="1571606" cy="17933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286644" y="500042"/>
            <a:ext cx="1500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НАЖАТЬ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ДЛЯ ВОЗВРАТА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К ВОПРОСАМ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Powerpoint-Church-Templates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6.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500174"/>
            <a:ext cx="6572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1918 году.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Users\79202\Desktop\str-c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1"/>
            <a:ext cx="1571606" cy="17933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215206" y="500041"/>
            <a:ext cx="1500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НАЖАТЬ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ДЛЯ ВОЗВРАТА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К ВОПРОСАМ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:\Users\79202\Desktop\а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2285992"/>
            <a:ext cx="4857741" cy="3428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Powerpoint-Church-Templates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7.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500174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Московском печатном дворе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C:\Users\79202\Desktop\str-c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1"/>
            <a:ext cx="1571606" cy="17933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215206" y="500042"/>
            <a:ext cx="1571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НАЖАТЬ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ДЛЯ ВОЗВРАТА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К ВОПРОСАМ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79202\Desktop\s1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143116"/>
            <a:ext cx="5214934" cy="3689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Powerpoint-Church-Templates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8.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428736"/>
            <a:ext cx="485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1574 год.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6" descr="C:\Users\79202\Desktop\str-c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1"/>
            <a:ext cx="1571606" cy="17933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215206" y="500042"/>
            <a:ext cx="1571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НАЖАТЬ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ДЛЯ ВОЗВРАТА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К ВОПРОСАМ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79202\Desktop\img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2071678"/>
            <a:ext cx="5000628" cy="375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9202\Desktop\Powerpoint-Church-Templates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8585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Ссылки используемого материала: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358246" cy="5143536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https://staff-online.ru/azbuka-kirilla-i-mefodiya-bukvy-ih-znachenie-i-rasshifrovka-poslanie-potomkam/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https://ru.wikipedia.org/wiki/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Букварь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https://ru.wikipedia.org/wiki/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Букварь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https://www.sites.google.com/site/skazobukvah/istoria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https://nsportal.ru/shkola/russkiy-yazyk/library/2013/03/06/urok-istoriya-russkogo-alfavita-ot-azbuki-do-nashikh-dney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https://staff-online.ru/azbuka-kirilla-i-mefodiya-bukvy-ih-znachenie-i-rasshifrovka-poslanie-potomkam/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https://slavyanskieoberegi.ru/bukvica-slavyanskaya/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9202\Desktop\Powerpoint-Church-Templates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85859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«Великое русское слово»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358246" cy="51435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детей и подростков с историей создания славянской азбуки, русского алфавита; показать значение научного и просветительского подвига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святых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Кирилла и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славянской письменности и культуры - праздник, который  отмечается 24 мая. Он призывает почтить память просветителей святых Кирилла и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создателей славянского алфавита.</a:t>
            </a:r>
          </a:p>
          <a:p>
            <a:pPr algn="just"/>
            <a:endParaRPr lang="ru-RU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Предлагаю вам ознакомиться с историей возникновения праздника День славянской письменности и культуры, а после ответить на несколько вопросов нашей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ВИКТОРИНЫ «ВОПРОС_- ОТВЕТ»</a:t>
            </a:r>
            <a:endParaRPr lang="ru-RU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Правильные ответы вы сможете сверить нажав на «ОТВЕТ».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i="1" dirty="0" smtClean="0">
              <a:solidFill>
                <a:schemeClr val="tx1"/>
              </a:solidFill>
            </a:endParaRPr>
          </a:p>
          <a:p>
            <a:pPr algn="just"/>
            <a:endParaRPr lang="ru-RU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9202\Desktop\Powerpoint-Church-Templates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680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Кирилл и Мефодий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643998" cy="592933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Родились братья Кирилл и Мефодий в византийском городе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Солунь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дружной и счастливой семье военачальника. В семье было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детей, и все они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были усердны в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учебе,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знали несколько языков, в том числе и славянский.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– Мефодий служил воеводой, но вскоре оставил службу и удалился в монастырь, где получил высокий сан Иерея.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Младший, Константин, с детства отличался незаурядными умственными способностями. В 15 лет он свободно читал философские и богословские трактаты на нескольких языках. Благодаря своим способностям, Кирилл был взят ко двору императора, где окончил Высшую школу 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свою любовь к философии получил прозвище «философ».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Вскоре Константин удалился  в монастырь к старшему брату, принял монашеский постриг и новое имя - Кирилл.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братьев  зародилась мысль о создании славянской азбуки, чтобы обучать своих учеников и распространять христианство по территориям, на которых проживали славянские народы.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Братья много путешествовали,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создавали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книги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проводили  богослужения на славянском языке,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обучали людей грамоте, а учеников посвящали в священники.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Просветительский подвиг Кирилла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высоко оценили не только славяне. Кирилл и Мефодий включены в список вселенских святых прославляемых христианами всех стран. Их деяния обогатили славянскую культуру.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9202\Desktop\Powerpoint-Church-Templates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00131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зародилась кириллица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7858180" cy="5072098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863 году (9 век) в Константинополь прибыли послы из Моравии. Они просили прислать в свою страну проповедников и учителей и рассказать населению о христианстве на славянском языке. Византийский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мператор решил отправить с этой миссией знавших славянский язык Кирилла и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Именно в это время они создали свою знаменитую славянскую азбуку (кириллицу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 descr="Библиографические уроки16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14818"/>
            <a:ext cx="45005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9202\Desktop\Powerpoint-Church-Templates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3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6457968" cy="11429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славянского алфавита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современной азбуке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643998" cy="5669252"/>
          </a:xfrm>
        </p:spPr>
        <p:txBody>
          <a:bodyPr>
            <a:noAutofit/>
          </a:bodyPr>
          <a:lstStyle/>
          <a:p>
            <a:pPr algn="just" fontAlgn="base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Славянский алфавит просуществовал на Руси неизменным</a:t>
            </a:r>
          </a:p>
          <a:p>
            <a:pPr algn="just" fontAlgn="base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более семи столетий. Его создатели постарались, чтобы каждая</a:t>
            </a:r>
          </a:p>
          <a:p>
            <a:pPr algn="just" fontAlgn="base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буква  была  простой  и  чёткой,  лёгкой  для  письма.  Буквы</a:t>
            </a:r>
          </a:p>
          <a:p>
            <a:pPr algn="just" fontAlgn="base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имели свое название – «аз» — А;  «буки» — Б; «веди» — В; «глаголь» — Г; «добро» -Д. Отсюда и крылатые фразы: «Аз да буки – вот и все науки», «Кто знает «Аз» да «Буки», тому книги в руки». Кроме того буквами можно было обозначать и цифры.</a:t>
            </a:r>
          </a:p>
          <a:p>
            <a:pPr algn="just" fontAlgn="base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В наше время кириллица имеет 33 буквы, и называется она алфавит. Такой вид она приобрела в 1918 году, после ряда реформ. На основе кириллицы пишут более 70 народов славянской группы.</a:t>
            </a:r>
          </a:p>
          <a:p>
            <a:pPr algn="just" fontAlgn="base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алфавит (азбука) - совершенно уникальное явление.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реди всех известных способов буквенного письма, здесь каждая буква несёт в себе сакральный смысл,</a:t>
            </a:r>
            <a:r>
              <a:rPr lang="ru-RU" sz="1900" dirty="0" smtClean="0"/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как дар, как послание через века о том, что жить людям нужно по совести.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аже такое замечательное слово, как «ЛЮБОВЬ» говорит нам: «ЛЮ» - люди, «БО» – Бога, «ВЬ» – ведают. Бог, он ведь в душе каждого из нас - стоит только почаще задумываться: правильно ли ты поступаешь? А те ли слова говоришь?</a:t>
            </a:r>
          </a:p>
          <a:p>
            <a:pPr algn="just" fontAlgn="base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иблиографические уроки17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14290"/>
            <a:ext cx="17859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9202\Desktop\Powerpoint-Church-Templates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50009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Алфавит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286808" cy="5786478"/>
          </a:xfrm>
        </p:spPr>
        <p:txBody>
          <a:bodyPr>
            <a:normAutofit fontScale="40000" lnSpcReduction="20000"/>
          </a:bodyPr>
          <a:lstStyle/>
          <a:p>
            <a:pPr algn="l" fontAlgn="base">
              <a:spcBef>
                <a:spcPts val="0"/>
              </a:spcBef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конце II тысячелетия до н. э. алфавит возник у </a:t>
            </a:r>
          </a:p>
          <a:p>
            <a:pPr algn="l" fontAlgn="base">
              <a:spcBef>
                <a:spcPts val="0"/>
              </a:spcBef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финикийцев,   древних    евреев,   арамейцев. </a:t>
            </a:r>
          </a:p>
          <a:p>
            <a:pPr algn="just" fontAlgn="base">
              <a:spcBef>
                <a:spcPts val="0"/>
              </a:spcBef>
            </a:pP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ts val="0"/>
              </a:spcBef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Кстати, древние евреи и финикийцы писали строчки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справа-налево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как если бы такое письмо придумали левши. Этот древнейший способ письма сохраняется у евреев и поныне, таким же способом сегодня пишут все народы, использующие арабский алфавит. Но когда буквы попали к грекам, они придумали и ввели гласные. Этот греческий алфавит и стал основой всей европейской письменности. </a:t>
            </a:r>
          </a:p>
          <a:p>
            <a:pPr algn="just" fontAlgn="base">
              <a:spcBef>
                <a:spcPts val="0"/>
              </a:spcBef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Кириллица возникла на основе греческого алфавита. Славяне были очень рады, что у них появилась своя азбука, и каждый мог научиться читать на родном языке.  Учиться стали не только дети, но и взрослые люди. Писали острыми палочками на деревянных дощечках, покрытых воском.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       </a:t>
            </a:r>
          </a:p>
          <a:p>
            <a:pPr algn="just" fontAlgn="base">
              <a:spcBef>
                <a:spcPts val="0"/>
              </a:spcBef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С появлением алфавита появились рукописные книги. А как они оформлялись! Первая буква – буквица – начинала каждую новую главу и была необыкновенно красива! Она изображалась ярким, чаще красным цветом в виде прекрасной птицы или цветка. Потому и существует сегодня термин «красная строка». Славянская рукописная книга могла создаваться в течение шести-семи лет и была очень дорогой. В драгоценном окладе, с иллюстрациями, она сегодня является настоящим памятником искусства.</a:t>
            </a:r>
          </a:p>
          <a:p>
            <a:pPr algn="just" fontAlgn="base">
              <a:spcBef>
                <a:spcPts val="0"/>
              </a:spcBef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Напечатал первый русский букварь Иван Фёдоров в 1574 году.      Интересно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Фёдоров никак не назвал свой букварь, поэтому иногда его книгу называли Азбукой или Грамматикой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Это полноценная учебная книга напечатанная на Московском печатном дворе.</a:t>
            </a:r>
          </a:p>
          <a:p>
            <a:pPr algn="just" fontAlgn="base"/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иблиографические уроки18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85728"/>
            <a:ext cx="221457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9202\Desktop\Powerpoint-Church-Templates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"/>
            <a:ext cx="8429684" cy="571479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Викторина«ВОПРОС_ОТВЕТ»</a:t>
            </a:r>
            <a:r>
              <a:rPr lang="ru-RU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785794"/>
            <a:ext cx="8786842" cy="6072206"/>
          </a:xfrm>
        </p:spPr>
        <p:txBody>
          <a:bodyPr>
            <a:noAutofit/>
          </a:bodyPr>
          <a:lstStyle/>
          <a:p>
            <a:pPr algn="l" fontAlgn="base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1.Кто из братьев был старше Кирилл или Мефодий?</a:t>
            </a:r>
          </a:p>
          <a:p>
            <a:pPr algn="l" fontAlgn="base"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ОТВЕТ</a:t>
            </a:r>
            <a:endParaRPr lang="ru-RU" sz="2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2.В каком году зародилась кириллица?                                                               </a:t>
            </a:r>
          </a:p>
          <a:p>
            <a:pPr algn="l" fontAlgn="base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ОТВЕТ</a:t>
            </a:r>
            <a:endParaRPr lang="ru-RU" sz="2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3.Почему Кирилла 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называют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Солунскими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братьями»?                 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ОТВЕТ</a:t>
            </a:r>
            <a:endParaRPr lang="ru-RU" sz="2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Сколько веков славянский алфавит просуществовал на Руси в неизменном виде?    </a:t>
            </a:r>
          </a:p>
          <a:p>
            <a:pPr algn="l" fontAlgn="base">
              <a:spcBef>
                <a:spcPts val="0"/>
              </a:spcBef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ОТВЕТ</a:t>
            </a:r>
            <a:endParaRPr lang="ru-RU" sz="2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Откуда пошло название «красная строка»?                                                                                                                 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ОТВЕТ</a:t>
            </a:r>
            <a:endParaRPr lang="ru-RU" sz="2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Когда алфавит приобрел привычный для нас вид и стал содержать 33 буквы?      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spcBef>
                <a:spcPts val="0"/>
              </a:spcBef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ОТВЕТ</a:t>
            </a:r>
            <a:endParaRPr lang="ru-RU" sz="2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  Где был напечатан первый букварь?       </a:t>
            </a:r>
          </a:p>
          <a:p>
            <a:pPr algn="l" fontAlgn="base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ОТВЕТ</a:t>
            </a:r>
            <a:endParaRPr lang="ru-RU" sz="2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  В каком году был напечатан первый букварь? </a:t>
            </a:r>
          </a:p>
          <a:p>
            <a:pPr algn="l" fontAlgn="base">
              <a:spcBef>
                <a:spcPts val="0"/>
              </a:spcBef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ОТВЕТ</a:t>
            </a:r>
            <a:endParaRPr lang="ru-RU" sz="2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Powerpoint-Church-Templates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1.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428736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родился 815 году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79202\Desktop\мефод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214554"/>
            <a:ext cx="4066110" cy="3643338"/>
          </a:xfrm>
          <a:prstGeom prst="rect">
            <a:avLst/>
          </a:prstGeom>
          <a:noFill/>
        </p:spPr>
      </p:pic>
      <p:pic>
        <p:nvPicPr>
          <p:cNvPr id="1030" name="Picture 6" descr="C:\Users\79202\Desktop\str-cn-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214291"/>
            <a:ext cx="1571606" cy="17145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768" y="357166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НАЖАТЬ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ДЛЯ ВОЗВРАТА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К ВОПРОСАМ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Powerpoint-Church-Templates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2.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928802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863 год, в честь одного из братьев  - Кирилла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4" descr="C:\Users\79202\Desktop\пис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071810"/>
            <a:ext cx="5753113" cy="2721273"/>
          </a:xfrm>
          <a:prstGeom prst="rect">
            <a:avLst/>
          </a:prstGeom>
          <a:noFill/>
        </p:spPr>
      </p:pic>
      <p:pic>
        <p:nvPicPr>
          <p:cNvPr id="9" name="Picture 6" descr="C:\Users\79202\Desktop\str-cn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14291"/>
            <a:ext cx="1571606" cy="17933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215206" y="428604"/>
            <a:ext cx="1571636" cy="150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НАЖАТЬ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 ДЛЯ ВОЗВРАТА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 К ВОПРОСАМ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754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Викторина  «Великое русское слово»</vt:lpstr>
      <vt:lpstr>«Великое русское слово»</vt:lpstr>
      <vt:lpstr> Кирилл и Мефодий </vt:lpstr>
      <vt:lpstr>Как зародилась кириллица</vt:lpstr>
      <vt:lpstr>От славянского алфавита  к современной азбуке</vt:lpstr>
      <vt:lpstr>                Алфавит </vt:lpstr>
      <vt:lpstr> Викторина«ВОПРОС_ОТВЕТ» </vt:lpstr>
      <vt:lpstr>Ответ 1.</vt:lpstr>
      <vt:lpstr>Ответ 2.</vt:lpstr>
      <vt:lpstr>Ответ 3.</vt:lpstr>
      <vt:lpstr>Ответ 4.</vt:lpstr>
      <vt:lpstr>Ответ 5.</vt:lpstr>
      <vt:lpstr>Ответ 6.</vt:lpstr>
      <vt:lpstr>Ответ 7.</vt:lpstr>
      <vt:lpstr>Ответ 8.</vt:lpstr>
      <vt:lpstr>Ссылки используемого материала: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«Великое русское слово»</dc:title>
  <dc:creator>79202</dc:creator>
  <cp:lastModifiedBy>79202</cp:lastModifiedBy>
  <cp:revision>138</cp:revision>
  <dcterms:created xsi:type="dcterms:W3CDTF">2020-05-12T11:27:28Z</dcterms:created>
  <dcterms:modified xsi:type="dcterms:W3CDTF">2020-05-20T13:59:06Z</dcterms:modified>
</cp:coreProperties>
</file>