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1E32-3C39-481D-9A61-86DC5777541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1D2A-1FCF-4E70-A700-11D63562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0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1D2A-1FCF-4E70-A700-11D6356214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2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5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9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4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D1DA-83CC-474E-9F6B-4C51B94CFD7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E155-C58B-464A-BCC8-110F4CF8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3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1.studylib.ru/store/data/004874190_1-761126bd2b36f33a32521dfcdfe669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24 мая – 115 лет со дня рождения М. А. Шолохова (1905-1984)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12776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Михаил Александрович Шолохов – русский писатель, Лауреат Нобелевской премии и Государственных премий СССР по литературе, дважды Герой Социалистического Труда.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Родился Шолохов 24 мая 1905 года на хуторе </a:t>
            </a:r>
            <a:r>
              <a:rPr lang="ru-RU" dirty="0" err="1" smtClean="0">
                <a:solidFill>
                  <a:srgbClr val="002060"/>
                </a:solidFill>
              </a:rPr>
              <a:t>Кружилин</a:t>
            </a:r>
            <a:r>
              <a:rPr lang="ru-RU" dirty="0" smtClean="0">
                <a:solidFill>
                  <a:srgbClr val="002060"/>
                </a:solidFill>
              </a:rPr>
              <a:t>, казачьей станицы Вёшенская в Ростовской области, что на берегах реки, которую народ издавна называет «наш батюшка тихий Дон». Родной стороне, истории донского края и его людям он посвятил свое творчество, до конца оставаясь верным этой теме.                                                                                            В1925 году в Москве вышел первый сборник рассказов писателя о гражданской войне под заглавием «Донские рассказы». Ему тогда было всего 20 лет и это было только начало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s://24smi.org/public/media/resize/800x-/celebrity/2017/08/10/vR8mkPleYVLz_mikhail-sholok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1044"/>
            <a:ext cx="3425834" cy="456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1229" y="902849"/>
            <a:ext cx="4338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Герои произведений </a:t>
            </a:r>
            <a:r>
              <a:rPr lang="ru-RU" dirty="0" smtClean="0">
                <a:solidFill>
                  <a:srgbClr val="002060"/>
                </a:solidFill>
              </a:rPr>
              <a:t>М.А. Шолохова </a:t>
            </a:r>
            <a:r>
              <a:rPr lang="ru-RU" dirty="0" smtClean="0">
                <a:solidFill>
                  <a:srgbClr val="002060"/>
                </a:solidFill>
              </a:rPr>
              <a:t>вошли в нашу жизнь как реальные люди, живут с нами и среди нас. А дом героев стал нашим родным домом. Человек для Шолохова — самое ценное, что есть на нашей планете, а самое важное, что помогает формированию души человека — это прежде всего его дом, в котором он родился, вырос, где его всегда будут ждать и любить и куда он обязательно вернется.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8" y="2564904"/>
            <a:ext cx="4248473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531088" y="5805264"/>
            <a:ext cx="3494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Дом, в котором родился М.А. Шолохов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5981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Герои произведений </a:t>
            </a:r>
            <a:r>
              <a:rPr lang="ru-RU" sz="2800" b="1" dirty="0" smtClean="0">
                <a:solidFill>
                  <a:srgbClr val="002060"/>
                </a:solidFill>
              </a:rPr>
              <a:t>М.А. Шолохова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8860" y="3548817"/>
            <a:ext cx="8856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Михаил Александрович – в прошлом озорной Миша – автор многих романов и рассказов. Среди них «Тихий Дон», «Поднятая целина», «</a:t>
            </a:r>
            <a:r>
              <a:rPr lang="ru-RU" dirty="0" err="1" smtClean="0">
                <a:solidFill>
                  <a:srgbClr val="002060"/>
                </a:solidFill>
              </a:rPr>
              <a:t>Нахалёнок</a:t>
            </a:r>
            <a:r>
              <a:rPr lang="ru-RU" dirty="0" smtClean="0">
                <a:solidFill>
                  <a:srgbClr val="002060"/>
                </a:solidFill>
              </a:rPr>
              <a:t>», «</a:t>
            </a:r>
            <a:r>
              <a:rPr lang="ru-RU" dirty="0" err="1" smtClean="0">
                <a:solidFill>
                  <a:srgbClr val="002060"/>
                </a:solidFill>
              </a:rPr>
              <a:t>Федотка</a:t>
            </a:r>
            <a:r>
              <a:rPr lang="ru-RU" dirty="0" smtClean="0">
                <a:solidFill>
                  <a:srgbClr val="002060"/>
                </a:solidFill>
              </a:rPr>
              <a:t>», «Жеребёнок», «Алёшкино сердце» и многие другие. Михаил Александрович Шолохов рос в непростое время. В процессе создания своих произведений автор вспоминал собственное детство. Читателю интересно вновь и вновь перечитывать произведения Шолохова, потому что они правдивы, глубоки и заставляют задуматься. Михаил Шолохов вложил в эти произведения свою душу, он прочувствовал каждое написанное им слово и прожил жизни своих героев. Писатель сумел сделать так, что каждая его мысль находит отклик в сердцах читателей, которые искренне сопереживают героям своих любимых произведений Михаила Александровича Шолохова.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ds02.infourok.ru/uploads/ex/0c55/000403f4-b9040c9d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8" b="7442"/>
          <a:stretch/>
        </p:blipFill>
        <p:spPr bwMode="auto">
          <a:xfrm>
            <a:off x="1185079" y="188640"/>
            <a:ext cx="5554018" cy="28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462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95 лет со дня публикации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рассказа «</a:t>
            </a:r>
            <a:r>
              <a:rPr lang="ru-RU" sz="2800" b="1" dirty="0" err="1" smtClean="0">
                <a:solidFill>
                  <a:srgbClr val="002060"/>
                </a:solidFill>
              </a:rPr>
              <a:t>Нахалёнок</a:t>
            </a:r>
            <a:r>
              <a:rPr lang="ru-RU" sz="2800" b="1" dirty="0" smtClean="0">
                <a:solidFill>
                  <a:srgbClr val="002060"/>
                </a:solidFill>
              </a:rPr>
              <a:t>» (1925 г.)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2746"/>
            <a:ext cx="2456470" cy="3078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142747"/>
            <a:ext cx="4139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20-е годы прошлого столетия. В эти суровые годы и совершил свой героический поступок семилетний мальчуган Мишка Коршунов. Отец на войне, его ждет семья: дед, жена и сынишка, который мечтает попасть в Красную Армию. Соседские ребята не дают покоя герою. Прозвали они Мишку </a:t>
            </a:r>
            <a:r>
              <a:rPr lang="ru-RU" dirty="0" err="1" smtClean="0">
                <a:solidFill>
                  <a:srgbClr val="002060"/>
                </a:solidFill>
              </a:rPr>
              <a:t>Нахалёнком</a:t>
            </a:r>
            <a:r>
              <a:rPr lang="ru-RU" dirty="0" smtClean="0">
                <a:solidFill>
                  <a:srgbClr val="002060"/>
                </a:solidFill>
              </a:rPr>
              <a:t>. Отец для Мишки –идеал, и он хочет быть похожим на него. Герою предстоит пережить и потрясение в момент, когда он видит убитого отца.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Мишка взрослеет очень быстро и бесстрашно делает дело, которое относится к взрослым. Он, семилетний ребенок, по просьбе деда, скачет в ночи на лошади, чтобы предупредить красноармейцев, что в станице орудует банда и просить о помощи.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u-ssr.ru/uploads/posts/2018-09/thumbs/1536680970_00015_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r="38318" b="7978"/>
          <a:stretch/>
        </p:blipFill>
        <p:spPr bwMode="auto">
          <a:xfrm>
            <a:off x="2570715" y="3717032"/>
            <a:ext cx="2221228" cy="296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13285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05721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Юный герой Шолохова Федот Ушаков, озорник и непоседа, «живой, как ртуть, мальчишка», «словно на шарнирах». Ребяческое любопытство и привычка везде совать свой нос чуть не довели </a:t>
            </a:r>
            <a:r>
              <a:rPr lang="ru-RU" dirty="0" err="1" smtClean="0">
                <a:solidFill>
                  <a:srgbClr val="002060"/>
                </a:solidFill>
              </a:rPr>
              <a:t>Федотку</a:t>
            </a:r>
            <a:r>
              <a:rPr lang="ru-RU" dirty="0" smtClean="0">
                <a:solidFill>
                  <a:srgbClr val="002060"/>
                </a:solidFill>
              </a:rPr>
              <a:t> до беды. Но именно благодаря этим качествам он помог председателю колхоза Давыдову найти склад оружия, которое бандиты хотели использовать.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i.siteapi.org/ZXeaOeWt18sAlBckVvG8ldhymfU=/fit-in/330x/top/2d9fc8565ed5d37.ru.s.siteapi.org/img/05a5c2e07f054a4de6a6e89168aabc56daa6e1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2509"/>
            <a:ext cx="23762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.labirint.ru/rcimg/070c8e525650fb4eefdd23a5ac12331b/1920x1080/comments_pic/1523/8_60a50746eef4f43ebae283a1df1d84e7_1433521591.jpg?14335215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3275856" y="2764737"/>
            <a:ext cx="5328592" cy="38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40769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002060"/>
                </a:solidFill>
              </a:rPr>
              <a:t>. В каком году родился М.А. Шолохов 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Какое из произведений Шолохова первым опубликовано?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Получил ли Шолохов  Нобелевскую премию по литературе 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Центральным произведением творчества Шолохова является…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В чем особенность композиции рассказа Шолохова «Судьба человека»?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 Как зовут главного героя рассказа «Судьба человека»?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7. Какую роль играют дети в произведениях М. Шолохова 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Кем работал Шолохов в годы Великой Отечественной войны 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 Малой Родиной писателя является …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sz="1200" i="1" dirty="0" smtClean="0">
                <a:solidFill>
                  <a:srgbClr val="002060"/>
                </a:solidFill>
              </a:rPr>
              <a:t>Ответы:1) 1905, 2) рассказ «Родинка», 3) да , 4) Тихий Дон 5) используется форма «рассказ в рассказе »,6) Андрей Соколов, 7) придают смысл жизни главным героям, когда пережито много горя, а впереди неизвестность, 8) военным корреспондентом, 9) хутор </a:t>
            </a:r>
            <a:r>
              <a:rPr lang="ru-RU" sz="1200" i="1" dirty="0" err="1" smtClean="0">
                <a:solidFill>
                  <a:srgbClr val="002060"/>
                </a:solidFill>
              </a:rPr>
              <a:t>Кружилин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Мини-викторина «М.А. Шолохов»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B050"/>
                </a:solidFill>
              </a:rPr>
              <a:t/>
            </a:r>
            <a:br>
              <a:rPr lang="ru-RU" sz="2000" i="1" dirty="0" smtClean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Презентацию подготовила педагог-организатор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 подросткового клуба  </a:t>
            </a:r>
            <a:r>
              <a:rPr lang="ru-RU" sz="2000" i="1" dirty="0">
                <a:solidFill>
                  <a:srgbClr val="002060"/>
                </a:solidFill>
              </a:rPr>
              <a:t>«Радуга» </a:t>
            </a:r>
            <a:r>
              <a:rPr lang="ru-RU" sz="2000" i="1" dirty="0" err="1">
                <a:solidFill>
                  <a:srgbClr val="002060"/>
                </a:solidFill>
              </a:rPr>
              <a:t>Печникова</a:t>
            </a:r>
            <a:r>
              <a:rPr lang="ru-RU" sz="2000" i="1" dirty="0">
                <a:solidFill>
                  <a:srgbClr val="002060"/>
                </a:solidFill>
              </a:rPr>
              <a:t> Л А</a:t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620688"/>
            <a:ext cx="741682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Использованные материалы:</a:t>
            </a:r>
          </a:p>
          <a:p>
            <a:r>
              <a:rPr lang="ru-RU" dirty="0">
                <a:solidFill>
                  <a:srgbClr val="002060"/>
                </a:solidFill>
              </a:rPr>
              <a:t>Ф.Г. Бирюков "О подвиге народном" Жизнь и творчество </a:t>
            </a:r>
            <a:r>
              <a:rPr lang="ru-RU" dirty="0" err="1">
                <a:solidFill>
                  <a:srgbClr val="002060"/>
                </a:solidFill>
              </a:rPr>
              <a:t>М.А.Шолохова</a:t>
            </a:r>
            <a:r>
              <a:rPr lang="ru-RU" dirty="0">
                <a:solidFill>
                  <a:srgbClr val="002060"/>
                </a:solidFill>
              </a:rPr>
              <a:t>. Москва "Просвещение" 1989 г.</a:t>
            </a:r>
          </a:p>
          <a:p>
            <a:r>
              <a:rPr lang="ru-RU" dirty="0">
                <a:solidFill>
                  <a:srgbClr val="002060"/>
                </a:solidFill>
              </a:rPr>
              <a:t>Е. Г. Левицкая Воспоминания о Шолохове. Москва, "Правда" </a:t>
            </a:r>
            <a:r>
              <a:rPr lang="ru-RU" dirty="0" smtClean="0">
                <a:solidFill>
                  <a:srgbClr val="002060"/>
                </a:solidFill>
              </a:rPr>
              <a:t>1994г</a:t>
            </a:r>
          </a:p>
          <a:p>
            <a:r>
              <a:rPr lang="en-US" dirty="0">
                <a:solidFill>
                  <a:srgbClr val="002060"/>
                </a:solidFill>
              </a:rPr>
              <a:t>https://obrazovaka.ru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731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Презентацию подготовила педагог-организатор   подросткового клуба  «Радуга» Печникова Л 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Центр</cp:lastModifiedBy>
  <cp:revision>17</cp:revision>
  <dcterms:created xsi:type="dcterms:W3CDTF">2020-05-29T00:00:28Z</dcterms:created>
  <dcterms:modified xsi:type="dcterms:W3CDTF">2020-06-03T08:18:23Z</dcterms:modified>
</cp:coreProperties>
</file>