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7" autoAdjust="0"/>
    <p:restoredTop sz="94660"/>
  </p:normalViewPr>
  <p:slideViewPr>
    <p:cSldViewPr>
      <p:cViewPr>
        <p:scale>
          <a:sx n="72" d="100"/>
          <a:sy n="72" d="100"/>
        </p:scale>
        <p:origin x="-8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3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59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2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469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0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4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32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9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3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5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4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0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3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1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2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6696744" cy="258241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Рекомендации </a:t>
            </a:r>
            <a:br>
              <a:rPr lang="ru-RU" sz="3600" b="1" dirty="0" smtClean="0">
                <a:solidFill>
                  <a:srgbClr val="002060"/>
                </a:solidFill>
                <a:latin typeface="Arial Nova Cond" panose="020B0506020202020204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социального педагога по организации досуговой деятельности в условиях самоизоляции </a:t>
            </a:r>
            <a:endParaRPr lang="ru-RU" sz="3600" b="1" dirty="0">
              <a:solidFill>
                <a:srgbClr val="00206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63888" y="4581128"/>
            <a:ext cx="4860032" cy="180084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Arial Nova Cond" panose="020B0506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ova Cond" panose="020B0506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 Феофанова Светлана Гавриловна</a:t>
            </a:r>
            <a:endParaRPr lang="ru-RU" dirty="0">
              <a:solidFill>
                <a:srgbClr val="002060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5" name="Рисунок 4" descr="Слайд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30" y="148377"/>
            <a:ext cx="1757790" cy="162443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39750"/>
            <a:ext cx="5550513" cy="11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Что такое самоизоляция?</a:t>
            </a:r>
            <a:endParaRPr lang="ru-RU" b="1" dirty="0">
              <a:solidFill>
                <a:srgbClr val="00206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412776"/>
            <a:ext cx="5040560" cy="4628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Самоизоляция </a:t>
            </a:r>
            <a:r>
              <a:rPr lang="ru-RU" sz="2000" dirty="0">
                <a:latin typeface="Arial Nova Cond" panose="020B0506020202020204" pitchFamily="34" charset="0"/>
              </a:rPr>
              <a:t>– это комплекс ограничительных мер для населения, которые вводит правительство на определенный срок для борьбы с распространением опасного заболевания</a:t>
            </a:r>
            <a:r>
              <a:rPr lang="ru-RU" sz="2000" dirty="0" smtClean="0">
                <a:latin typeface="Arial Nova Cond" panose="020B0506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Arial Nova Cond" panose="020B0506020202020204" pitchFamily="34" charset="0"/>
              </a:rPr>
              <a:t> </a:t>
            </a:r>
            <a:r>
              <a:rPr lang="ru-RU" sz="2000" dirty="0">
                <a:latin typeface="Arial Nova Cond" panose="020B0506020202020204" pitchFamily="34" charset="0"/>
              </a:rPr>
              <a:t>Граждан просят соблюдать режим: </a:t>
            </a:r>
            <a:endParaRPr lang="ru-RU" sz="2000" dirty="0" smtClean="0">
              <a:latin typeface="Arial Nova Cond" panose="020B0506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 Nova Cond" panose="020B0506020202020204" pitchFamily="34" charset="0"/>
              </a:rPr>
              <a:t>не </a:t>
            </a:r>
            <a:r>
              <a:rPr lang="ru-RU" sz="2000" dirty="0">
                <a:latin typeface="Arial Nova Cond" panose="020B0506020202020204" pitchFamily="34" charset="0"/>
              </a:rPr>
              <a:t>выходить на улицу без острой </a:t>
            </a:r>
            <a:r>
              <a:rPr lang="ru-RU" sz="2000" dirty="0" smtClean="0">
                <a:latin typeface="Arial Nova Cond" panose="020B0506020202020204" pitchFamily="34" charset="0"/>
              </a:rPr>
              <a:t>необходимости</a:t>
            </a:r>
            <a:r>
              <a:rPr lang="ru-RU" sz="2000" dirty="0">
                <a:latin typeface="Arial Nova Cond" panose="020B0506020202020204" pitchFamily="34" charset="0"/>
              </a:rPr>
              <a:t>;</a:t>
            </a:r>
            <a:endParaRPr lang="ru-RU" sz="2000" dirty="0" smtClean="0">
              <a:latin typeface="Arial Nova Cond" panose="020B0506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 Nova Cond" panose="020B0506020202020204" pitchFamily="34" charset="0"/>
              </a:rPr>
              <a:t>ограничить </a:t>
            </a:r>
            <a:r>
              <a:rPr lang="ru-RU" sz="2000" dirty="0">
                <a:latin typeface="Arial Nova Cond" panose="020B0506020202020204" pitchFamily="34" charset="0"/>
              </a:rPr>
              <a:t>контакты с другими </a:t>
            </a:r>
            <a:r>
              <a:rPr lang="ru-RU" sz="2000" dirty="0" smtClean="0">
                <a:latin typeface="Arial Nova Cond" panose="020B0506020202020204" pitchFamily="34" charset="0"/>
              </a:rPr>
              <a:t>людьми;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 Nova Cond" panose="020B0506020202020204" pitchFamily="34" charset="0"/>
              </a:rPr>
              <a:t>соблюдать </a:t>
            </a:r>
            <a:r>
              <a:rPr lang="ru-RU" sz="2000" dirty="0">
                <a:latin typeface="Arial Nova Cond" panose="020B0506020202020204" pitchFamily="34" charset="0"/>
              </a:rPr>
              <a:t>все рекомендации по профилактике вирусных заболеваний, предложенные медицинским сообществом</a:t>
            </a:r>
            <a:r>
              <a:rPr lang="ru-RU" sz="2000" dirty="0" smtClean="0">
                <a:latin typeface="Arial Nova Cond" panose="020B0506020202020204" pitchFamily="34" charset="0"/>
              </a:rPr>
              <a:t>.</a:t>
            </a:r>
            <a:endParaRPr lang="ru-RU" sz="2000" dirty="0">
              <a:latin typeface="Arial Nova Cond" panose="020B0506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2088232" cy="367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388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39903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Что такое досуг?</a:t>
            </a:r>
            <a:endParaRPr lang="ru-RU" b="1" dirty="0">
              <a:solidFill>
                <a:srgbClr val="00206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110608" cy="510202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Nova Cond" panose="020B0506020202020204" pitchFamily="34" charset="0"/>
              </a:rPr>
              <a:t>ДОСУГ </a:t>
            </a:r>
            <a:r>
              <a:rPr lang="ru-RU" dirty="0">
                <a:latin typeface="Arial Nova Cond" panose="020B0506020202020204" pitchFamily="34" charset="0"/>
              </a:rPr>
              <a:t>— </a:t>
            </a:r>
            <a:r>
              <a:rPr lang="ru-RU" sz="2000" dirty="0">
                <a:latin typeface="Arial Nova Cond" panose="020B0506020202020204" pitchFamily="34" charset="0"/>
              </a:rPr>
              <a:t>проведение свободного времени, совокупность видов деятельности для у</a:t>
            </a:r>
            <a:r>
              <a:rPr lang="ru-RU" sz="2000" b="1" dirty="0">
                <a:latin typeface="Arial Nova Cond" panose="020B0506020202020204" pitchFamily="34" charset="0"/>
              </a:rPr>
              <a:t>д</a:t>
            </a:r>
            <a:r>
              <a:rPr lang="ru-RU" sz="2000" dirty="0">
                <a:latin typeface="Arial Nova Cond" panose="020B0506020202020204" pitchFamily="34" charset="0"/>
              </a:rPr>
              <a:t>овлетворения физических, духовных, социальных потребностей в свободное от работы, домашней занятости время. Включает как отдых, развлечения, так и творческую, любительскую деятельность, занятия физической </a:t>
            </a:r>
            <a:r>
              <a:rPr lang="ru-RU" sz="2000" dirty="0" smtClean="0">
                <a:latin typeface="Arial Nova Cond" panose="020B0506020202020204" pitchFamily="34" charset="0"/>
              </a:rPr>
              <a:t>культурой.</a:t>
            </a:r>
          </a:p>
          <a:p>
            <a:pPr marL="64008" indent="0" fontAlgn="base">
              <a:buNone/>
            </a:pPr>
            <a:r>
              <a:rPr lang="ru-RU" sz="2000" i="1" dirty="0" smtClean="0">
                <a:solidFill>
                  <a:srgbClr val="676767"/>
                </a:solidFill>
                <a:latin typeface="Arial Nova Cond" panose="020B0506020202020204" pitchFamily="34" charset="0"/>
              </a:rPr>
              <a:t>.</a:t>
            </a:r>
            <a:endParaRPr lang="ru-RU" sz="2000" dirty="0">
              <a:solidFill>
                <a:srgbClr val="676767"/>
              </a:solidFill>
              <a:latin typeface="Arial Nova Cond" panose="020B0506020202020204" pitchFamily="34" charset="0"/>
            </a:endParaRPr>
          </a:p>
          <a:p>
            <a:pPr fontAlgn="base"/>
            <a:endParaRPr lang="ru-RU" sz="2000" dirty="0">
              <a:solidFill>
                <a:srgbClr val="676767"/>
              </a:solidFill>
              <a:latin typeface="Open San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5500389"/>
            <a:ext cx="4038600" cy="1357611"/>
          </a:xfrm>
        </p:spPr>
        <p:txBody>
          <a:bodyPr>
            <a:normAutofit/>
          </a:bodyPr>
          <a:lstStyle/>
          <a:p>
            <a:pPr marL="64008" indent="0" fontAlgn="base">
              <a:buNone/>
            </a:pPr>
            <a:r>
              <a:rPr lang="ru-RU" dirty="0">
                <a:solidFill>
                  <a:srgbClr val="676767"/>
                </a:solidFill>
                <a:latin typeface="Open Sans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256718"/>
            <a:ext cx="3672408" cy="337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19872" y="563748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i="1" dirty="0" err="1"/>
              <a:t>Райзберг</a:t>
            </a:r>
            <a:r>
              <a:rPr lang="ru-RU" i="1" dirty="0"/>
              <a:t> Б.А. Современный </a:t>
            </a:r>
            <a:r>
              <a:rPr lang="ru-RU" i="1" dirty="0" err="1"/>
              <a:t>социоэкономический</a:t>
            </a:r>
            <a:r>
              <a:rPr lang="ru-RU" i="1" dirty="0"/>
              <a:t> словарь. М., 2012, с. 137.</a:t>
            </a:r>
            <a:endParaRPr lang="ru-RU" dirty="0"/>
          </a:p>
          <a:p>
            <a:pPr fontAlgn="base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991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6347714" cy="1320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Психологический</a:t>
            </a:r>
            <a:r>
              <a:rPr lang="ru-RU" sz="3200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 аспект самоизоляции</a:t>
            </a:r>
            <a:endParaRPr lang="ru-RU" sz="3200" dirty="0">
              <a:solidFill>
                <a:srgbClr val="00206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7724" y="2132856"/>
            <a:ext cx="4536504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>
                <a:latin typeface="Arial Nova Cond" panose="020B0506020202020204" pitchFamily="34" charset="0"/>
              </a:rPr>
              <a:t>Каждый из нас уже прочувствовал на себе всю тяжесть самоизоляции. Нам сложно, в первую очередь из-за отсутствия прежних социальных контактов, мы не можем выполнять привычные действия. Мозгу нужно «пересобрать» каждодневный, привычный для него алгоритм, а это безусловно стресс.</a:t>
            </a:r>
            <a:endParaRPr lang="ru-RU" sz="2000" dirty="0">
              <a:latin typeface="Arial Nova Cond" panose="020B0506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15914"/>
            <a:ext cx="2886472" cy="162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02" y="1844824"/>
            <a:ext cx="1221822" cy="350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553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70" y="25121"/>
            <a:ext cx="8856984" cy="14333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 организовать досуг и снизить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стресс при самоизоляции?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124744"/>
            <a:ext cx="5832648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 Nova Cond" panose="020B0506020202020204" pitchFamily="34" charset="0"/>
              </a:rPr>
              <a:t>Мы узнали из СМИ достаточно полезного. Но вместе с тем на нас льется поток ненужной, </a:t>
            </a:r>
            <a:r>
              <a:rPr lang="ru-RU" b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Arial Nova Cond" panose="020B0506020202020204" pitchFamily="34" charset="0"/>
              </a:rPr>
              <a:t>фейковой</a:t>
            </a:r>
            <a:r>
              <a:rPr lang="ru-RU" b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» </a:t>
            </a:r>
            <a:r>
              <a:rPr lang="ru-RU" b="1" dirty="0" smtClean="0">
                <a:latin typeface="Arial Nova Cond" panose="020B0506020202020204" pitchFamily="34" charset="0"/>
              </a:rPr>
              <a:t>информации, которая может стать дополнительным фактором стресса. </a:t>
            </a:r>
            <a:endParaRPr lang="ru-RU" b="1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rPr>
              <a:t>Самоизоляция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rPr>
              <a:t>-это новая, непривычная для нас ситуация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rPr>
              <a:t>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rPr>
              <a:t> Составление четкого режима дня, с подробным описанием «что за чем следует» поможет снизить стресс и стать более продуктивным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2"/>
                </a:solidFill>
                <a:latin typeface="Arial Nova Cond" panose="020B0506020202020204" pitchFamily="34" charset="0"/>
              </a:rPr>
              <a:t>Какая сегодня причина не делать того, о чем давно думал и хотел начать? Правильно, никакой. Вспомните, что было вашим желанием: рукоделие, спорт, изучение иностранного языка… Успехи в новых областях станут отличной профилактикой стресса в наших условиях.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0" y="1268760"/>
            <a:ext cx="169894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444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347714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Чего делать </a:t>
            </a:r>
            <a:r>
              <a:rPr lang="ru-RU" b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НЕ </a:t>
            </a:r>
            <a:r>
              <a:rPr lang="ru-RU" b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следует</a:t>
            </a:r>
            <a:endParaRPr lang="ru-RU" b="1" dirty="0">
              <a:solidFill>
                <a:srgbClr val="FF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15817" y="1941488"/>
            <a:ext cx="4043458" cy="4916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На период самоизоляции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НЕ СЛЕДУЕТ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встречаться с друзьями, собираться компаниями,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 гулять по улице, в парках и т.д.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 Конечно мы все это знаем, однако не всегда соблюдаем. Этот момент очень важен, т.к. только </a:t>
            </a:r>
            <a:r>
              <a:rPr lang="ru-RU" sz="2000" b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ВМЕСТЕ </a:t>
            </a:r>
            <a:r>
              <a:rPr lang="ru-RU" sz="2000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мы сможем справиться с распространяющейся инфекцией. </a:t>
            </a:r>
            <a:endParaRPr lang="ru-RU" sz="2000" dirty="0">
              <a:solidFill>
                <a:srgbClr val="002060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41488"/>
            <a:ext cx="2304256" cy="256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39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696744" cy="1461789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Что следует делать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ova Cond" panose="020B0506020202020204" pitchFamily="34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7272808" cy="532859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Вступить </a:t>
            </a: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сообщество  в социальной сети </a:t>
            </a:r>
            <a:r>
              <a:rPr lang="ru-RU" sz="8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ВКонтакте</a:t>
            </a: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#</a:t>
            </a:r>
            <a:r>
              <a:rPr lang="ru-RU" sz="8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домаинтереснотмб</a:t>
            </a: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направленное на  формирование позитивных </a:t>
            </a:r>
            <a:r>
              <a:rPr lang="ru-RU" sz="8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контентов</a:t>
            </a: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современных подростков и </a:t>
            </a: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молодежи;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Воспользоваться </a:t>
            </a: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консультаций </a:t>
            </a: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социального педагога </a:t>
            </a: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видеосвязи на платформе </a:t>
            </a:r>
            <a:r>
              <a:rPr lang="en-US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 помощью </a:t>
            </a: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мессенджеров </a:t>
            </a:r>
            <a:r>
              <a:rPr lang="en-US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iber</a:t>
            </a: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lang="en-US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89202325002 </a:t>
            </a: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уважением,</a:t>
            </a:r>
            <a:endParaRPr lang="ru-RU" sz="8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70000"/>
              </a:lnSpc>
              <a:buNone/>
            </a:pP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Феофанова Светлана </a:t>
            </a: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Гавриловна, социальный педагог</a:t>
            </a: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8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600" b="1" i="1" dirty="0">
              <a:solidFill>
                <a:schemeClr val="accent2">
                  <a:lumMod val="75000"/>
                </a:schemeClr>
              </a:solidFill>
              <a:latin typeface="Arial Nova Cond" panose="020B0506020202020204" pitchFamily="34" charset="0"/>
            </a:endParaRPr>
          </a:p>
          <a:p>
            <a:pPr marL="0" indent="0">
              <a:buNone/>
            </a:pPr>
            <a:endParaRPr lang="ru-RU" sz="8600" b="1" i="1" dirty="0">
              <a:solidFill>
                <a:schemeClr val="accent2">
                  <a:lumMod val="75000"/>
                </a:schemeClr>
              </a:solidFill>
              <a:latin typeface="Arial Nova Cond" panose="020B0506020202020204" pitchFamily="34" charset="0"/>
            </a:endParaRPr>
          </a:p>
          <a:p>
            <a:pPr marL="0" indent="0">
              <a:buNone/>
            </a:pPr>
            <a:endParaRPr lang="ru-RU" sz="8600" b="1" i="1" dirty="0" smtClean="0">
              <a:solidFill>
                <a:schemeClr val="accent2">
                  <a:lumMod val="75000"/>
                </a:schemeClr>
              </a:solidFill>
              <a:latin typeface="Arial Nova Cond" panose="020B0506020202020204" pitchFamily="34" charset="0"/>
            </a:endParaRPr>
          </a:p>
          <a:p>
            <a:pPr marL="0" indent="0">
              <a:buNone/>
            </a:pPr>
            <a:endParaRPr lang="ru-RU" sz="8600" b="1" i="1" dirty="0" smtClean="0">
              <a:solidFill>
                <a:srgbClr val="0070C0"/>
              </a:solidFill>
              <a:latin typeface="Arial Nova Cond" panose="020B0506020202020204" pitchFamily="34" charset="0"/>
            </a:endParaRPr>
          </a:p>
          <a:p>
            <a:pPr marL="0" indent="0">
              <a:buNone/>
            </a:pPr>
            <a:endParaRPr lang="ru-RU" sz="8600" b="1" i="1" dirty="0">
              <a:solidFill>
                <a:srgbClr val="0070C0"/>
              </a:solidFill>
              <a:latin typeface="Arial Nova Cond" panose="020B0506020202020204" pitchFamily="34" charset="0"/>
            </a:endParaRPr>
          </a:p>
          <a:p>
            <a:pPr marL="0" indent="0">
              <a:buNone/>
            </a:pPr>
            <a:endParaRPr lang="ru-RU" sz="2800" i="1" dirty="0" smtClean="0">
              <a:solidFill>
                <a:srgbClr val="002060"/>
              </a:solidFill>
              <a:latin typeface="Arial Nova Cond" panose="020B0506020202020204" pitchFamily="34" charset="0"/>
            </a:endParaRPr>
          </a:p>
          <a:p>
            <a:pPr marL="0" indent="0">
              <a:buNone/>
            </a:pPr>
            <a:endParaRPr lang="ru-RU" sz="2800" i="1" dirty="0">
              <a:solidFill>
                <a:srgbClr val="002060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4654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</TotalTime>
  <Words>383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Рекомендации  социального педагога по организации досуговой деятельности в условиях самоизоляции </vt:lpstr>
      <vt:lpstr>Что такое самоизоляция?</vt:lpstr>
      <vt:lpstr>Что такое досуг?</vt:lpstr>
      <vt:lpstr>Психологический аспект самоизоляции</vt:lpstr>
      <vt:lpstr>Как организовать досуг и снизить  стресс при самоизоляции?</vt:lpstr>
      <vt:lpstr>Чего делать НЕ следует</vt:lpstr>
      <vt:lpstr>Что следует делать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социального педагога по организации досуговой деятельности в условиях самоизоляции</dc:title>
  <dc:creator>Юлия Тюнькова</dc:creator>
  <cp:lastModifiedBy>Центр</cp:lastModifiedBy>
  <cp:revision>21</cp:revision>
  <dcterms:created xsi:type="dcterms:W3CDTF">2020-04-11T08:21:19Z</dcterms:created>
  <dcterms:modified xsi:type="dcterms:W3CDTF">2020-05-18T09:10:05Z</dcterms:modified>
</cp:coreProperties>
</file>